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65" r:id="rId4"/>
    <p:sldMasterId id="2147483666"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Lst>
  <p:sldSz cy="5143500" cx="9144000"/>
  <p:notesSz cx="6858000" cy="9144000"/>
  <p:embeddedFontLst>
    <p:embeddedFont>
      <p:font typeface="Ubuntu"/>
      <p:regular r:id="rId30"/>
      <p:bold r:id="rId31"/>
      <p:italic r:id="rId32"/>
      <p:boldItalic r:id="rId3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C0FAF069-721F-4A46-A2FF-D5A83A58BB1D}">
  <a:tblStyle styleId="{C0FAF069-721F-4A46-A2FF-D5A83A58BB1D}"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Ubuntu-bold.fntdata"/><Relationship Id="rId30" Type="http://schemas.openxmlformats.org/officeDocument/2006/relationships/font" Target="fonts/Ubuntu-regular.fntdata"/><Relationship Id="rId11" Type="http://schemas.openxmlformats.org/officeDocument/2006/relationships/slide" Target="slides/slide5.xml"/><Relationship Id="rId33" Type="http://schemas.openxmlformats.org/officeDocument/2006/relationships/font" Target="fonts/Ubuntu-boldItalic.fntdata"/><Relationship Id="rId10" Type="http://schemas.openxmlformats.org/officeDocument/2006/relationships/slide" Target="slides/slide4.xml"/><Relationship Id="rId32" Type="http://schemas.openxmlformats.org/officeDocument/2006/relationships/font" Target="fonts/Ubuntu-italic.fntdata"/><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750a804783_1_68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g750a804783_1_68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7b2cc9154d_0_8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7b2cc9154d_0_8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7b2cc9154d_0_8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7b2cc9154d_0_8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7b2cc9154d_0_8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7b2cc9154d_0_8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7b2cc9154d_0_8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7b2cc9154d_0_8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7b2cc9154d_0_9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7b2cc9154d_0_9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7b2cc9154d_0_10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7b2cc9154d_0_10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g7b2cc9154d_0_1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2" name="Google Shape;492;g7b2cc9154d_0_1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g7b2cc9154d_0_1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0" name="Google Shape;500;g7b2cc9154d_0_1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g7b2cc9154d_0_11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4" name="Google Shape;514;g7b2cc9154d_0_1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 name="Shape 521"/>
        <p:cNvGrpSpPr/>
        <p:nvPr/>
      </p:nvGrpSpPr>
      <p:grpSpPr>
        <a:xfrm>
          <a:off x="0" y="0"/>
          <a:ext cx="0" cy="0"/>
          <a:chOff x="0" y="0"/>
          <a:chExt cx="0" cy="0"/>
        </a:xfrm>
      </p:grpSpPr>
      <p:sp>
        <p:nvSpPr>
          <p:cNvPr id="522" name="Google Shape;522;g7b2cc9154d_0_1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3" name="Google Shape;523;g7b2cc9154d_0_1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7b2cc9154d_0_70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7b2cc9154d_0_7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 name="Shape 530"/>
        <p:cNvGrpSpPr/>
        <p:nvPr/>
      </p:nvGrpSpPr>
      <p:grpSpPr>
        <a:xfrm>
          <a:off x="0" y="0"/>
          <a:ext cx="0" cy="0"/>
          <a:chOff x="0" y="0"/>
          <a:chExt cx="0" cy="0"/>
        </a:xfrm>
      </p:grpSpPr>
      <p:sp>
        <p:nvSpPr>
          <p:cNvPr id="531" name="Google Shape;531;g7b2cc9154d_0_12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2" name="Google Shape;532;g7b2cc9154d_0_12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g7b2cc9154d_0_13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9" name="Google Shape;539;g7b2cc9154d_0_13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 name="Shape 546"/>
        <p:cNvGrpSpPr/>
        <p:nvPr/>
      </p:nvGrpSpPr>
      <p:grpSpPr>
        <a:xfrm>
          <a:off x="0" y="0"/>
          <a:ext cx="0" cy="0"/>
          <a:chOff x="0" y="0"/>
          <a:chExt cx="0" cy="0"/>
        </a:xfrm>
      </p:grpSpPr>
      <p:sp>
        <p:nvSpPr>
          <p:cNvPr id="547" name="Google Shape;547;g7b2cc9154d_0_13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8" name="Google Shape;548;g7b2cc9154d_0_1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3" name="Shape 553"/>
        <p:cNvGrpSpPr/>
        <p:nvPr/>
      </p:nvGrpSpPr>
      <p:grpSpPr>
        <a:xfrm>
          <a:off x="0" y="0"/>
          <a:ext cx="0" cy="0"/>
          <a:chOff x="0" y="0"/>
          <a:chExt cx="0" cy="0"/>
        </a:xfrm>
      </p:grpSpPr>
      <p:sp>
        <p:nvSpPr>
          <p:cNvPr id="554" name="Google Shape;554;g7b2cc9154d_0_13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5" name="Google Shape;555;g7b2cc9154d_0_13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7b2cc9154d_0_7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7b2cc9154d_0_7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7b2cc9154d_0_7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7b2cc9154d_0_7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lang="en" sz="1800">
                <a:solidFill>
                  <a:schemeClr val="dk1"/>
                </a:solidFill>
              </a:rPr>
              <a:t>Biological n.</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7b2cc9154d_0_7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7b2cc9154d_0_7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7b2cc9154d_0_7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7b2cc9154d_0_7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7b2cc9154d_0_7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7b2cc9154d_0_7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7b2cc9154d_0_8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7b2cc9154d_0_8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7b2cc9154d_0_8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7b2cc9154d_0_8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0" name="Shape 10"/>
        <p:cNvGrpSpPr/>
        <p:nvPr/>
      </p:nvGrpSpPr>
      <p:grpSpPr>
        <a:xfrm>
          <a:off x="0" y="0"/>
          <a:ext cx="0" cy="0"/>
          <a:chOff x="0" y="0"/>
          <a:chExt cx="0" cy="0"/>
        </a:xfrm>
      </p:grpSpPr>
      <p:sp>
        <p:nvSpPr>
          <p:cNvPr id="11" name="Google Shape;11;p2"/>
          <p:cNvSpPr txBox="1"/>
          <p:nvPr>
            <p:ph type="ctrTitle"/>
          </p:nvPr>
        </p:nvSpPr>
        <p:spPr>
          <a:xfrm>
            <a:off x="685800" y="1583342"/>
            <a:ext cx="7772400" cy="1159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800"/>
              <a:buNone/>
              <a:defRPr sz="48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p:txBody>
      </p:sp>
      <p:sp>
        <p:nvSpPr>
          <p:cNvPr id="12" name="Google Shape;12;p2"/>
          <p:cNvSpPr txBox="1"/>
          <p:nvPr>
            <p:ph idx="1" type="subTitle"/>
          </p:nvPr>
        </p:nvSpPr>
        <p:spPr>
          <a:xfrm>
            <a:off x="685800" y="2840054"/>
            <a:ext cx="7772400" cy="7848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2"/>
              </a:buClr>
              <a:buSzPts val="3000"/>
              <a:buNone/>
              <a:defRPr>
                <a:solidFill>
                  <a:schemeClr val="dk2"/>
                </a:solidFill>
              </a:defRPr>
            </a:lvl1pPr>
            <a:lvl2pPr lvl="1" rtl="0" algn="ctr">
              <a:spcBef>
                <a:spcPts val="0"/>
              </a:spcBef>
              <a:spcAft>
                <a:spcPts val="0"/>
              </a:spcAft>
              <a:buClr>
                <a:schemeClr val="dk2"/>
              </a:buClr>
              <a:buSzPts val="3000"/>
              <a:buNone/>
              <a:defRPr sz="3000">
                <a:solidFill>
                  <a:schemeClr val="dk2"/>
                </a:solidFill>
              </a:defRPr>
            </a:lvl2pPr>
            <a:lvl3pPr lvl="2" rtl="0" algn="ctr">
              <a:spcBef>
                <a:spcPts val="0"/>
              </a:spcBef>
              <a:spcAft>
                <a:spcPts val="0"/>
              </a:spcAft>
              <a:buClr>
                <a:schemeClr val="dk2"/>
              </a:buClr>
              <a:buSzPts val="3000"/>
              <a:buNone/>
              <a:defRPr sz="3000">
                <a:solidFill>
                  <a:schemeClr val="dk2"/>
                </a:solidFill>
              </a:defRPr>
            </a:lvl3pPr>
            <a:lvl4pPr lvl="3" rtl="0" algn="ctr">
              <a:spcBef>
                <a:spcPts val="0"/>
              </a:spcBef>
              <a:spcAft>
                <a:spcPts val="0"/>
              </a:spcAft>
              <a:buClr>
                <a:schemeClr val="dk2"/>
              </a:buClr>
              <a:buSzPts val="3000"/>
              <a:buNone/>
              <a:defRPr sz="3000">
                <a:solidFill>
                  <a:schemeClr val="dk2"/>
                </a:solidFill>
              </a:defRPr>
            </a:lvl4pPr>
            <a:lvl5pPr lvl="4" rtl="0" algn="ctr">
              <a:spcBef>
                <a:spcPts val="0"/>
              </a:spcBef>
              <a:spcAft>
                <a:spcPts val="0"/>
              </a:spcAft>
              <a:buClr>
                <a:schemeClr val="dk2"/>
              </a:buClr>
              <a:buSzPts val="3000"/>
              <a:buNone/>
              <a:defRPr sz="3000">
                <a:solidFill>
                  <a:schemeClr val="dk2"/>
                </a:solidFill>
              </a:defRPr>
            </a:lvl5pPr>
            <a:lvl6pPr lvl="5" rtl="0" algn="ctr">
              <a:spcBef>
                <a:spcPts val="0"/>
              </a:spcBef>
              <a:spcAft>
                <a:spcPts val="0"/>
              </a:spcAft>
              <a:buClr>
                <a:schemeClr val="dk2"/>
              </a:buClr>
              <a:buSzPts val="3000"/>
              <a:buNone/>
              <a:defRPr sz="3000">
                <a:solidFill>
                  <a:schemeClr val="dk2"/>
                </a:solidFill>
              </a:defRPr>
            </a:lvl6pPr>
            <a:lvl7pPr lvl="6" rtl="0" algn="ctr">
              <a:spcBef>
                <a:spcPts val="0"/>
              </a:spcBef>
              <a:spcAft>
                <a:spcPts val="0"/>
              </a:spcAft>
              <a:buClr>
                <a:schemeClr val="dk2"/>
              </a:buClr>
              <a:buSzPts val="3000"/>
              <a:buNone/>
              <a:defRPr sz="3000">
                <a:solidFill>
                  <a:schemeClr val="dk2"/>
                </a:solidFill>
              </a:defRPr>
            </a:lvl7pPr>
            <a:lvl8pPr lvl="7" rtl="0" algn="ctr">
              <a:spcBef>
                <a:spcPts val="0"/>
              </a:spcBef>
              <a:spcAft>
                <a:spcPts val="0"/>
              </a:spcAft>
              <a:buClr>
                <a:schemeClr val="dk2"/>
              </a:buClr>
              <a:buSzPts val="3000"/>
              <a:buNone/>
              <a:defRPr sz="3000">
                <a:solidFill>
                  <a:schemeClr val="dk2"/>
                </a:solidFill>
              </a:defRPr>
            </a:lvl8pPr>
            <a:lvl9pPr lvl="8" rtl="0" algn="ctr">
              <a:spcBef>
                <a:spcPts val="0"/>
              </a:spcBef>
              <a:spcAft>
                <a:spcPts val="0"/>
              </a:spcAft>
              <a:buClr>
                <a:schemeClr val="dk2"/>
              </a:buClr>
              <a:buSzPts val="3000"/>
              <a:buNone/>
              <a:defRPr sz="3000">
                <a:solidFill>
                  <a:schemeClr val="dk2"/>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5" name="Shape 45"/>
        <p:cNvGrpSpPr/>
        <p:nvPr/>
      </p:nvGrpSpPr>
      <p:grpSpPr>
        <a:xfrm>
          <a:off x="0" y="0"/>
          <a:ext cx="0" cy="0"/>
          <a:chOff x="0" y="0"/>
          <a:chExt cx="0" cy="0"/>
        </a:xfrm>
      </p:grpSpPr>
      <p:sp>
        <p:nvSpPr>
          <p:cNvPr id="46" name="Google Shape;46;p1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7" name="Google Shape;47;p12"/>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48" name="Google Shape;48;p12"/>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2" name="Google Shape;52;p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53" name="Shape 53"/>
        <p:cNvGrpSpPr/>
        <p:nvPr/>
      </p:nvGrpSpPr>
      <p:grpSpPr>
        <a:xfrm>
          <a:off x="0" y="0"/>
          <a:ext cx="0" cy="0"/>
          <a:chOff x="0" y="0"/>
          <a:chExt cx="0" cy="0"/>
        </a:xfrm>
      </p:grpSpPr>
      <p:sp>
        <p:nvSpPr>
          <p:cNvPr id="54" name="Google Shape;54;p14"/>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55" name="Google Shape;55;p14"/>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56" name="Google Shape;56;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57" name="Shape 57"/>
        <p:cNvGrpSpPr/>
        <p:nvPr/>
      </p:nvGrpSpPr>
      <p:grpSpPr>
        <a:xfrm>
          <a:off x="0" y="0"/>
          <a:ext cx="0" cy="0"/>
          <a:chOff x="0" y="0"/>
          <a:chExt cx="0" cy="0"/>
        </a:xfrm>
      </p:grpSpPr>
      <p:sp>
        <p:nvSpPr>
          <p:cNvPr id="58" name="Google Shape;58;p15"/>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59" name="Google Shape;59;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0" name="Shape 60"/>
        <p:cNvGrpSpPr/>
        <p:nvPr/>
      </p:nvGrpSpPr>
      <p:grpSpPr>
        <a:xfrm>
          <a:off x="0" y="0"/>
          <a:ext cx="0" cy="0"/>
          <a:chOff x="0" y="0"/>
          <a:chExt cx="0" cy="0"/>
        </a:xfrm>
      </p:grpSpPr>
      <p:sp>
        <p:nvSpPr>
          <p:cNvPr id="61" name="Google Shape;61;p16"/>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16"/>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63" name="Google Shape;63;p16"/>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64" name="Google Shape;64;p16"/>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65" name="Google Shape;65;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6" name="Shape 66"/>
        <p:cNvGrpSpPr/>
        <p:nvPr/>
      </p:nvGrpSpPr>
      <p:grpSpPr>
        <a:xfrm>
          <a:off x="0" y="0"/>
          <a:ext cx="0" cy="0"/>
          <a:chOff x="0" y="0"/>
          <a:chExt cx="0" cy="0"/>
        </a:xfrm>
      </p:grpSpPr>
      <p:sp>
        <p:nvSpPr>
          <p:cNvPr id="67" name="Google Shape;67;p17"/>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68" name="Google Shape;68;p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9" name="Shape 69"/>
        <p:cNvGrpSpPr/>
        <p:nvPr/>
      </p:nvGrpSpPr>
      <p:grpSpPr>
        <a:xfrm>
          <a:off x="0" y="0"/>
          <a:ext cx="0" cy="0"/>
          <a:chOff x="0" y="0"/>
          <a:chExt cx="0" cy="0"/>
        </a:xfrm>
      </p:grpSpPr>
      <p:sp>
        <p:nvSpPr>
          <p:cNvPr id="70" name="Google Shape;70;p18"/>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71" name="Google Shape;71;p18"/>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72" name="Google Shape;72;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3" name="Shape 73"/>
        <p:cNvGrpSpPr/>
        <p:nvPr/>
      </p:nvGrpSpPr>
      <p:grpSpPr>
        <a:xfrm>
          <a:off x="0" y="0"/>
          <a:ext cx="0" cy="0"/>
          <a:chOff x="0" y="0"/>
          <a:chExt cx="0" cy="0"/>
        </a:xfrm>
      </p:grpSpPr>
      <p:sp>
        <p:nvSpPr>
          <p:cNvPr id="74" name="Google Shape;74;p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3" name="Shape 13"/>
        <p:cNvGrpSpPr/>
        <p:nvPr/>
      </p:nvGrpSpPr>
      <p:grpSpPr>
        <a:xfrm>
          <a:off x="0" y="0"/>
          <a:ext cx="0" cy="0"/>
          <a:chOff x="0" y="0"/>
          <a:chExt cx="0" cy="0"/>
        </a:xfrm>
      </p:grpSpPr>
      <p:sp>
        <p:nvSpPr>
          <p:cNvPr id="14" name="Google Shape;14;p3"/>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15" name="Google Shape;15;p3"/>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lvl1pPr indent="-419100" lvl="0" marL="457200" rtl="0">
              <a:spcBef>
                <a:spcPts val="600"/>
              </a:spcBef>
              <a:spcAft>
                <a:spcPts val="0"/>
              </a:spcAft>
              <a:buSzPts val="3000"/>
              <a:buChar char="●"/>
              <a:defRPr/>
            </a:lvl1pPr>
            <a:lvl2pPr indent="-381000" lvl="1" marL="914400" rtl="0">
              <a:spcBef>
                <a:spcPts val="0"/>
              </a:spcBef>
              <a:spcAft>
                <a:spcPts val="0"/>
              </a:spcAft>
              <a:buSzPts val="2400"/>
              <a:buChar char="○"/>
              <a:defRPr/>
            </a:lvl2pPr>
            <a:lvl3pPr indent="-381000" lvl="2" marL="1371600" rtl="0">
              <a:spcBef>
                <a:spcPts val="0"/>
              </a:spcBef>
              <a:spcAft>
                <a:spcPts val="0"/>
              </a:spcAft>
              <a:buSzPts val="2400"/>
              <a:buChar char="■"/>
              <a:defRPr/>
            </a:lvl3pPr>
            <a:lvl4pPr indent="-342900" lvl="3" marL="1828800" rtl="0">
              <a:spcBef>
                <a:spcPts val="0"/>
              </a:spcBef>
              <a:spcAft>
                <a:spcPts val="0"/>
              </a:spcAft>
              <a:buSzPts val="1800"/>
              <a:buChar char="●"/>
              <a:defRPr/>
            </a:lvl4pPr>
            <a:lvl5pPr indent="-342900" lvl="4" marL="2286000" rtl="0">
              <a:spcBef>
                <a:spcPts val="0"/>
              </a:spcBef>
              <a:spcAft>
                <a:spcPts val="0"/>
              </a:spcAft>
              <a:buSzPts val="1800"/>
              <a:buChar char="○"/>
              <a:defRPr/>
            </a:lvl5pPr>
            <a:lvl6pPr indent="-342900" lvl="5" marL="2743200" rtl="0">
              <a:spcBef>
                <a:spcPts val="0"/>
              </a:spcBef>
              <a:spcAft>
                <a:spcPts val="0"/>
              </a:spcAft>
              <a:buSzPts val="1800"/>
              <a:buChar char="■"/>
              <a:defRPr/>
            </a:lvl6pPr>
            <a:lvl7pPr indent="-342900" lvl="6" marL="3200400" rtl="0">
              <a:spcBef>
                <a:spcPts val="0"/>
              </a:spcBef>
              <a:spcAft>
                <a:spcPts val="0"/>
              </a:spcAft>
              <a:buSzPts val="1800"/>
              <a:buChar char="●"/>
              <a:defRPr/>
            </a:lvl7pPr>
            <a:lvl8pPr indent="-342900" lvl="7" marL="3657600" rtl="0">
              <a:spcBef>
                <a:spcPts val="0"/>
              </a:spcBef>
              <a:spcAft>
                <a:spcPts val="0"/>
              </a:spcAft>
              <a:buSzPts val="1800"/>
              <a:buChar char="○"/>
              <a:defRPr/>
            </a:lvl8pPr>
            <a:lvl9pPr indent="-342900" lvl="8" marL="4114800" rtl="0">
              <a:spcBef>
                <a:spcPts val="0"/>
              </a:spcBef>
              <a:spcAft>
                <a:spcPts val="0"/>
              </a:spcAft>
              <a:buSzPts val="1800"/>
              <a:buChar char="■"/>
              <a:defRPr/>
            </a:lvl9pPr>
          </a:lstStyle>
          <a:p/>
        </p:txBody>
      </p:sp>
      <p:sp>
        <p:nvSpPr>
          <p:cNvPr id="16" name="Google Shape;16;p3"/>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7" name="Shape 17"/>
        <p:cNvGrpSpPr/>
        <p:nvPr/>
      </p:nvGrpSpPr>
      <p:grpSpPr>
        <a:xfrm>
          <a:off x="0" y="0"/>
          <a:ext cx="0" cy="0"/>
          <a:chOff x="0" y="0"/>
          <a:chExt cx="0" cy="0"/>
        </a:xfrm>
      </p:grpSpPr>
      <p:sp>
        <p:nvSpPr>
          <p:cNvPr id="18" name="Google Shape;18;p4"/>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19" name="Google Shape;19;p4"/>
          <p:cNvSpPr txBox="1"/>
          <p:nvPr>
            <p:ph idx="1" type="body"/>
          </p:nvPr>
        </p:nvSpPr>
        <p:spPr>
          <a:xfrm>
            <a:off x="457200" y="1200150"/>
            <a:ext cx="3994500" cy="3725700"/>
          </a:xfrm>
          <a:prstGeom prst="rect">
            <a:avLst/>
          </a:prstGeom>
        </p:spPr>
        <p:txBody>
          <a:bodyPr anchorCtr="0" anchor="t" bIns="91425" lIns="91425" spcFirstLastPara="1" rIns="91425" wrap="square" tIns="91425">
            <a:noAutofit/>
          </a:bodyPr>
          <a:lstStyle>
            <a:lvl1pPr indent="-419100" lvl="0" marL="457200" rtl="0">
              <a:spcBef>
                <a:spcPts val="600"/>
              </a:spcBef>
              <a:spcAft>
                <a:spcPts val="0"/>
              </a:spcAft>
              <a:buSzPts val="3000"/>
              <a:buChar char="●"/>
              <a:defRPr/>
            </a:lvl1pPr>
            <a:lvl2pPr indent="-381000" lvl="1" marL="914400" rtl="0">
              <a:spcBef>
                <a:spcPts val="0"/>
              </a:spcBef>
              <a:spcAft>
                <a:spcPts val="0"/>
              </a:spcAft>
              <a:buSzPts val="2400"/>
              <a:buChar char="○"/>
              <a:defRPr/>
            </a:lvl2pPr>
            <a:lvl3pPr indent="-381000" lvl="2" marL="1371600" rtl="0">
              <a:spcBef>
                <a:spcPts val="0"/>
              </a:spcBef>
              <a:spcAft>
                <a:spcPts val="0"/>
              </a:spcAft>
              <a:buSzPts val="2400"/>
              <a:buChar char="■"/>
              <a:defRPr/>
            </a:lvl3pPr>
            <a:lvl4pPr indent="-342900" lvl="3" marL="1828800" rtl="0">
              <a:spcBef>
                <a:spcPts val="0"/>
              </a:spcBef>
              <a:spcAft>
                <a:spcPts val="0"/>
              </a:spcAft>
              <a:buSzPts val="1800"/>
              <a:buChar char="●"/>
              <a:defRPr/>
            </a:lvl4pPr>
            <a:lvl5pPr indent="-342900" lvl="4" marL="2286000" rtl="0">
              <a:spcBef>
                <a:spcPts val="0"/>
              </a:spcBef>
              <a:spcAft>
                <a:spcPts val="0"/>
              </a:spcAft>
              <a:buSzPts val="1800"/>
              <a:buChar char="○"/>
              <a:defRPr/>
            </a:lvl5pPr>
            <a:lvl6pPr indent="-342900" lvl="5" marL="2743200" rtl="0">
              <a:spcBef>
                <a:spcPts val="0"/>
              </a:spcBef>
              <a:spcAft>
                <a:spcPts val="0"/>
              </a:spcAft>
              <a:buSzPts val="1800"/>
              <a:buChar char="■"/>
              <a:defRPr/>
            </a:lvl6pPr>
            <a:lvl7pPr indent="-342900" lvl="6" marL="3200400" rtl="0">
              <a:spcBef>
                <a:spcPts val="0"/>
              </a:spcBef>
              <a:spcAft>
                <a:spcPts val="0"/>
              </a:spcAft>
              <a:buSzPts val="1800"/>
              <a:buChar char="●"/>
              <a:defRPr/>
            </a:lvl7pPr>
            <a:lvl8pPr indent="-342900" lvl="7" marL="3657600" rtl="0">
              <a:spcBef>
                <a:spcPts val="0"/>
              </a:spcBef>
              <a:spcAft>
                <a:spcPts val="0"/>
              </a:spcAft>
              <a:buSzPts val="1800"/>
              <a:buChar char="○"/>
              <a:defRPr/>
            </a:lvl8pPr>
            <a:lvl9pPr indent="-342900" lvl="8" marL="4114800" rtl="0">
              <a:spcBef>
                <a:spcPts val="0"/>
              </a:spcBef>
              <a:spcAft>
                <a:spcPts val="0"/>
              </a:spcAft>
              <a:buSzPts val="1800"/>
              <a:buChar char="■"/>
              <a:defRPr/>
            </a:lvl9pPr>
          </a:lstStyle>
          <a:p/>
        </p:txBody>
      </p:sp>
      <p:sp>
        <p:nvSpPr>
          <p:cNvPr id="20" name="Google Shape;20;p4"/>
          <p:cNvSpPr txBox="1"/>
          <p:nvPr>
            <p:ph idx="2" type="body"/>
          </p:nvPr>
        </p:nvSpPr>
        <p:spPr>
          <a:xfrm>
            <a:off x="4692274" y="1200150"/>
            <a:ext cx="3994500" cy="3725700"/>
          </a:xfrm>
          <a:prstGeom prst="rect">
            <a:avLst/>
          </a:prstGeom>
        </p:spPr>
        <p:txBody>
          <a:bodyPr anchorCtr="0" anchor="t" bIns="91425" lIns="91425" spcFirstLastPara="1" rIns="91425" wrap="square" tIns="91425">
            <a:noAutofit/>
          </a:bodyPr>
          <a:lstStyle>
            <a:lvl1pPr indent="-419100" lvl="0" marL="457200" rtl="0">
              <a:spcBef>
                <a:spcPts val="600"/>
              </a:spcBef>
              <a:spcAft>
                <a:spcPts val="0"/>
              </a:spcAft>
              <a:buSzPts val="3000"/>
              <a:buChar char="●"/>
              <a:defRPr/>
            </a:lvl1pPr>
            <a:lvl2pPr indent="-381000" lvl="1" marL="914400" rtl="0">
              <a:spcBef>
                <a:spcPts val="0"/>
              </a:spcBef>
              <a:spcAft>
                <a:spcPts val="0"/>
              </a:spcAft>
              <a:buSzPts val="2400"/>
              <a:buChar char="○"/>
              <a:defRPr/>
            </a:lvl2pPr>
            <a:lvl3pPr indent="-381000" lvl="2" marL="1371600" rtl="0">
              <a:spcBef>
                <a:spcPts val="0"/>
              </a:spcBef>
              <a:spcAft>
                <a:spcPts val="0"/>
              </a:spcAft>
              <a:buSzPts val="2400"/>
              <a:buChar char="■"/>
              <a:defRPr/>
            </a:lvl3pPr>
            <a:lvl4pPr indent="-342900" lvl="3" marL="1828800" rtl="0">
              <a:spcBef>
                <a:spcPts val="0"/>
              </a:spcBef>
              <a:spcAft>
                <a:spcPts val="0"/>
              </a:spcAft>
              <a:buSzPts val="1800"/>
              <a:buChar char="●"/>
              <a:defRPr/>
            </a:lvl4pPr>
            <a:lvl5pPr indent="-342900" lvl="4" marL="2286000" rtl="0">
              <a:spcBef>
                <a:spcPts val="0"/>
              </a:spcBef>
              <a:spcAft>
                <a:spcPts val="0"/>
              </a:spcAft>
              <a:buSzPts val="1800"/>
              <a:buChar char="○"/>
              <a:defRPr/>
            </a:lvl5pPr>
            <a:lvl6pPr indent="-342900" lvl="5" marL="2743200" rtl="0">
              <a:spcBef>
                <a:spcPts val="0"/>
              </a:spcBef>
              <a:spcAft>
                <a:spcPts val="0"/>
              </a:spcAft>
              <a:buSzPts val="1800"/>
              <a:buChar char="■"/>
              <a:defRPr/>
            </a:lvl6pPr>
            <a:lvl7pPr indent="-342900" lvl="6" marL="3200400" rtl="0">
              <a:spcBef>
                <a:spcPts val="0"/>
              </a:spcBef>
              <a:spcAft>
                <a:spcPts val="0"/>
              </a:spcAft>
              <a:buSzPts val="1800"/>
              <a:buChar char="●"/>
              <a:defRPr/>
            </a:lvl7pPr>
            <a:lvl8pPr indent="-342900" lvl="7" marL="3657600" rtl="0">
              <a:spcBef>
                <a:spcPts val="0"/>
              </a:spcBef>
              <a:spcAft>
                <a:spcPts val="0"/>
              </a:spcAft>
              <a:buSzPts val="1800"/>
              <a:buChar char="○"/>
              <a:defRPr/>
            </a:lvl8pPr>
            <a:lvl9pPr indent="-342900" lvl="8" marL="4114800" rtl="0">
              <a:spcBef>
                <a:spcPts val="0"/>
              </a:spcBef>
              <a:spcAft>
                <a:spcPts val="0"/>
              </a:spcAft>
              <a:buSzPts val="1800"/>
              <a:buChar char="■"/>
              <a:defRPr/>
            </a:lvl9pPr>
          </a:lstStyle>
          <a:p/>
        </p:txBody>
      </p:sp>
      <p:sp>
        <p:nvSpPr>
          <p:cNvPr id="21" name="Google Shape;21;p4"/>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2" name="Shape 22"/>
        <p:cNvGrpSpPr/>
        <p:nvPr/>
      </p:nvGrpSpPr>
      <p:grpSpPr>
        <a:xfrm>
          <a:off x="0" y="0"/>
          <a:ext cx="0" cy="0"/>
          <a:chOff x="0" y="0"/>
          <a:chExt cx="0" cy="0"/>
        </a:xfrm>
      </p:grpSpPr>
      <p:sp>
        <p:nvSpPr>
          <p:cNvPr id="23" name="Google Shape;23;p5"/>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24" name="Google Shape;24;p5"/>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5" name="Shape 25"/>
        <p:cNvGrpSpPr/>
        <p:nvPr/>
      </p:nvGrpSpPr>
      <p:grpSpPr>
        <a:xfrm>
          <a:off x="0" y="0"/>
          <a:ext cx="0" cy="0"/>
          <a:chOff x="0" y="0"/>
          <a:chExt cx="0" cy="0"/>
        </a:xfrm>
      </p:grpSpPr>
      <p:sp>
        <p:nvSpPr>
          <p:cNvPr id="26" name="Google Shape;26;p6"/>
          <p:cNvSpPr txBox="1"/>
          <p:nvPr>
            <p:ph idx="1" type="body"/>
          </p:nvPr>
        </p:nvSpPr>
        <p:spPr>
          <a:xfrm>
            <a:off x="457200" y="4406309"/>
            <a:ext cx="8229600" cy="519600"/>
          </a:xfrm>
          <a:prstGeom prst="rect">
            <a:avLst/>
          </a:prstGeom>
        </p:spPr>
        <p:txBody>
          <a:bodyPr anchorCtr="0" anchor="t" bIns="91425" lIns="91425" spcFirstLastPara="1" rIns="91425" wrap="square" tIns="91425">
            <a:noAutofit/>
          </a:bodyPr>
          <a:lstStyle>
            <a:lvl1pPr indent="-228600" lvl="0" marL="457200" rtl="0" algn="ctr">
              <a:spcBef>
                <a:spcPts val="360"/>
              </a:spcBef>
              <a:spcAft>
                <a:spcPts val="0"/>
              </a:spcAft>
              <a:buSzPts val="1800"/>
              <a:buNone/>
              <a:defRPr sz="1800"/>
            </a:lvl1pPr>
          </a:lstStyle>
          <a:p/>
        </p:txBody>
      </p:sp>
      <p:sp>
        <p:nvSpPr>
          <p:cNvPr id="27" name="Google Shape;27;p6"/>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8" name="Shape 28"/>
        <p:cNvGrpSpPr/>
        <p:nvPr/>
      </p:nvGrpSpPr>
      <p:grpSpPr>
        <a:xfrm>
          <a:off x="0" y="0"/>
          <a:ext cx="0" cy="0"/>
          <a:chOff x="0" y="0"/>
          <a:chExt cx="0" cy="0"/>
        </a:xfrm>
      </p:grpSpPr>
      <p:sp>
        <p:nvSpPr>
          <p:cNvPr id="29" name="Google Shape;29;p7"/>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4" name="Shape 34"/>
        <p:cNvGrpSpPr/>
        <p:nvPr/>
      </p:nvGrpSpPr>
      <p:grpSpPr>
        <a:xfrm>
          <a:off x="0" y="0"/>
          <a:ext cx="0" cy="0"/>
          <a:chOff x="0" y="0"/>
          <a:chExt cx="0" cy="0"/>
        </a:xfrm>
      </p:grpSpPr>
      <p:sp>
        <p:nvSpPr>
          <p:cNvPr id="35" name="Google Shape;35;p9"/>
          <p:cNvSpPr txBox="1"/>
          <p:nvPr>
            <p:ph type="ctrTitle"/>
          </p:nvPr>
        </p:nvSpPr>
        <p:spPr>
          <a:xfrm>
            <a:off x="4121704" y="744575"/>
            <a:ext cx="471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6633"/>
              </a:buClr>
              <a:buSzPts val="3600"/>
              <a:buNone/>
              <a:defRPr sz="3600">
                <a:solidFill>
                  <a:srgbClr val="FF6633"/>
                </a:solidFill>
              </a:defRPr>
            </a:lvl1pPr>
            <a:lvl2pPr lvl="1" rtl="0" algn="ctr">
              <a:spcBef>
                <a:spcPts val="0"/>
              </a:spcBef>
              <a:spcAft>
                <a:spcPts val="0"/>
              </a:spcAft>
              <a:buClr>
                <a:srgbClr val="FF6633"/>
              </a:buClr>
              <a:buSzPts val="3600"/>
              <a:buNone/>
              <a:defRPr sz="3600">
                <a:solidFill>
                  <a:srgbClr val="FF6633"/>
                </a:solidFill>
              </a:defRPr>
            </a:lvl2pPr>
            <a:lvl3pPr lvl="2" rtl="0" algn="ctr">
              <a:spcBef>
                <a:spcPts val="0"/>
              </a:spcBef>
              <a:spcAft>
                <a:spcPts val="0"/>
              </a:spcAft>
              <a:buClr>
                <a:srgbClr val="FF6633"/>
              </a:buClr>
              <a:buSzPts val="3600"/>
              <a:buNone/>
              <a:defRPr sz="3600">
                <a:solidFill>
                  <a:srgbClr val="FF6633"/>
                </a:solidFill>
              </a:defRPr>
            </a:lvl3pPr>
            <a:lvl4pPr lvl="3" rtl="0" algn="ctr">
              <a:spcBef>
                <a:spcPts val="0"/>
              </a:spcBef>
              <a:spcAft>
                <a:spcPts val="0"/>
              </a:spcAft>
              <a:buClr>
                <a:srgbClr val="FF6633"/>
              </a:buClr>
              <a:buSzPts val="3600"/>
              <a:buNone/>
              <a:defRPr sz="3600">
                <a:solidFill>
                  <a:srgbClr val="FF6633"/>
                </a:solidFill>
              </a:defRPr>
            </a:lvl4pPr>
            <a:lvl5pPr lvl="4" rtl="0" algn="ctr">
              <a:spcBef>
                <a:spcPts val="0"/>
              </a:spcBef>
              <a:spcAft>
                <a:spcPts val="0"/>
              </a:spcAft>
              <a:buClr>
                <a:srgbClr val="FF6633"/>
              </a:buClr>
              <a:buSzPts val="3600"/>
              <a:buNone/>
              <a:defRPr sz="3600">
                <a:solidFill>
                  <a:srgbClr val="FF6633"/>
                </a:solidFill>
              </a:defRPr>
            </a:lvl5pPr>
            <a:lvl6pPr lvl="5" rtl="0" algn="ctr">
              <a:spcBef>
                <a:spcPts val="0"/>
              </a:spcBef>
              <a:spcAft>
                <a:spcPts val="0"/>
              </a:spcAft>
              <a:buClr>
                <a:srgbClr val="FF6633"/>
              </a:buClr>
              <a:buSzPts val="3600"/>
              <a:buNone/>
              <a:defRPr sz="3600">
                <a:solidFill>
                  <a:srgbClr val="FF6633"/>
                </a:solidFill>
              </a:defRPr>
            </a:lvl6pPr>
            <a:lvl7pPr lvl="6" rtl="0" algn="ctr">
              <a:spcBef>
                <a:spcPts val="0"/>
              </a:spcBef>
              <a:spcAft>
                <a:spcPts val="0"/>
              </a:spcAft>
              <a:buClr>
                <a:srgbClr val="FF6633"/>
              </a:buClr>
              <a:buSzPts val="3600"/>
              <a:buNone/>
              <a:defRPr sz="3600">
                <a:solidFill>
                  <a:srgbClr val="FF6633"/>
                </a:solidFill>
              </a:defRPr>
            </a:lvl7pPr>
            <a:lvl8pPr lvl="7" rtl="0" algn="ctr">
              <a:spcBef>
                <a:spcPts val="0"/>
              </a:spcBef>
              <a:spcAft>
                <a:spcPts val="0"/>
              </a:spcAft>
              <a:buClr>
                <a:srgbClr val="FF6633"/>
              </a:buClr>
              <a:buSzPts val="3600"/>
              <a:buNone/>
              <a:defRPr sz="3600">
                <a:solidFill>
                  <a:srgbClr val="FF6633"/>
                </a:solidFill>
              </a:defRPr>
            </a:lvl8pPr>
            <a:lvl9pPr lvl="8" rtl="0" algn="ctr">
              <a:spcBef>
                <a:spcPts val="0"/>
              </a:spcBef>
              <a:spcAft>
                <a:spcPts val="0"/>
              </a:spcAft>
              <a:buClr>
                <a:srgbClr val="FF6633"/>
              </a:buClr>
              <a:buSzPts val="3600"/>
              <a:buNone/>
              <a:defRPr sz="3600">
                <a:solidFill>
                  <a:srgbClr val="FF6633"/>
                </a:solidFill>
              </a:defRPr>
            </a:lvl9pPr>
          </a:lstStyle>
          <a:p/>
        </p:txBody>
      </p:sp>
      <p:sp>
        <p:nvSpPr>
          <p:cNvPr id="36" name="Google Shape;36;p9"/>
          <p:cNvSpPr txBox="1"/>
          <p:nvPr>
            <p:ph idx="1" type="subTitle"/>
          </p:nvPr>
        </p:nvSpPr>
        <p:spPr>
          <a:xfrm>
            <a:off x="4121550" y="2834125"/>
            <a:ext cx="471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37" name="Google Shape;37;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8" name="Shape 38"/>
        <p:cNvGrpSpPr/>
        <p:nvPr/>
      </p:nvGrpSpPr>
      <p:grpSpPr>
        <a:xfrm>
          <a:off x="0" y="0"/>
          <a:ext cx="0" cy="0"/>
          <a:chOff x="0" y="0"/>
          <a:chExt cx="0" cy="0"/>
        </a:xfrm>
      </p:grpSpPr>
      <p:sp>
        <p:nvSpPr>
          <p:cNvPr id="39" name="Google Shape;39;p10"/>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40" name="Google Shape;40;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1" name="Shape 41"/>
        <p:cNvGrpSpPr/>
        <p:nvPr/>
      </p:nvGrpSpPr>
      <p:grpSpPr>
        <a:xfrm>
          <a:off x="0" y="0"/>
          <a:ext cx="0" cy="0"/>
          <a:chOff x="0" y="0"/>
          <a:chExt cx="0" cy="0"/>
        </a:xfrm>
      </p:grpSpPr>
      <p:sp>
        <p:nvSpPr>
          <p:cNvPr id="42" name="Google Shape;42;p1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6633"/>
              </a:buClr>
              <a:buSzPts val="2800"/>
              <a:buNone/>
              <a:defRPr>
                <a:solidFill>
                  <a:srgbClr val="FF6633"/>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3" name="Google Shape;43;p1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44" name="Google Shape;44;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slideLayout" Target="../slideLayouts/slideLayout8.xml"/><Relationship Id="rId3" Type="http://schemas.openxmlformats.org/officeDocument/2006/relationships/slideLayout" Target="../slideLayouts/slideLayout9.xml"/><Relationship Id="rId4" Type="http://schemas.openxmlformats.org/officeDocument/2006/relationships/slideLayout" Target="../slideLayouts/slideLayout10.xml"/><Relationship Id="rId11" Type="http://schemas.openxmlformats.org/officeDocument/2006/relationships/slideLayout" Target="../slideLayouts/slideLayout17.xml"/><Relationship Id="rId10" Type="http://schemas.openxmlformats.org/officeDocument/2006/relationships/slideLayout" Target="../slideLayouts/slideLayout16.xml"/><Relationship Id="rId12" Type="http://schemas.openxmlformats.org/officeDocument/2006/relationships/theme" Target="../theme/theme3.xml"/><Relationship Id="rId9" Type="http://schemas.openxmlformats.org/officeDocument/2006/relationships/slideLayout" Target="../slideLayouts/slideLayout15.xml"/><Relationship Id="rId5" Type="http://schemas.openxmlformats.org/officeDocument/2006/relationships/slideLayout" Target="../slideLayouts/slideLayout11.xml"/><Relationship Id="rId6" Type="http://schemas.openxmlformats.org/officeDocument/2006/relationships/slideLayout" Target="../slideLayouts/slideLayout12.xml"/><Relationship Id="rId7" Type="http://schemas.openxmlformats.org/officeDocument/2006/relationships/slideLayout" Target="../slideLayouts/slideLayout13.xml"/><Relationship Id="rId8"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Clr>
                <a:schemeClr val="dk1"/>
              </a:buClr>
              <a:buSzPts val="3600"/>
              <a:buFont typeface="Ubuntu"/>
              <a:buNone/>
              <a:defRPr b="1" sz="3600">
                <a:solidFill>
                  <a:schemeClr val="dk1"/>
                </a:solidFill>
                <a:latin typeface="Ubuntu"/>
                <a:ea typeface="Ubuntu"/>
                <a:cs typeface="Ubuntu"/>
                <a:sym typeface="Ubuntu"/>
              </a:defRPr>
            </a:lvl1pPr>
            <a:lvl2pPr lvl="1" rtl="0">
              <a:spcBef>
                <a:spcPts val="0"/>
              </a:spcBef>
              <a:spcAft>
                <a:spcPts val="0"/>
              </a:spcAft>
              <a:buClr>
                <a:schemeClr val="dk1"/>
              </a:buClr>
              <a:buSzPts val="3600"/>
              <a:buFont typeface="Ubuntu"/>
              <a:buNone/>
              <a:defRPr b="1" sz="3600">
                <a:solidFill>
                  <a:schemeClr val="dk1"/>
                </a:solidFill>
                <a:latin typeface="Ubuntu"/>
                <a:ea typeface="Ubuntu"/>
                <a:cs typeface="Ubuntu"/>
                <a:sym typeface="Ubuntu"/>
              </a:defRPr>
            </a:lvl2pPr>
            <a:lvl3pPr lvl="2" rtl="0">
              <a:spcBef>
                <a:spcPts val="0"/>
              </a:spcBef>
              <a:spcAft>
                <a:spcPts val="0"/>
              </a:spcAft>
              <a:buClr>
                <a:schemeClr val="dk1"/>
              </a:buClr>
              <a:buSzPts val="3600"/>
              <a:buFont typeface="Ubuntu"/>
              <a:buNone/>
              <a:defRPr b="1" sz="3600">
                <a:solidFill>
                  <a:schemeClr val="dk1"/>
                </a:solidFill>
                <a:latin typeface="Ubuntu"/>
                <a:ea typeface="Ubuntu"/>
                <a:cs typeface="Ubuntu"/>
                <a:sym typeface="Ubuntu"/>
              </a:defRPr>
            </a:lvl3pPr>
            <a:lvl4pPr lvl="3" rtl="0">
              <a:spcBef>
                <a:spcPts val="0"/>
              </a:spcBef>
              <a:spcAft>
                <a:spcPts val="0"/>
              </a:spcAft>
              <a:buClr>
                <a:schemeClr val="dk1"/>
              </a:buClr>
              <a:buSzPts val="3600"/>
              <a:buFont typeface="Ubuntu"/>
              <a:buNone/>
              <a:defRPr b="1" sz="3600">
                <a:solidFill>
                  <a:schemeClr val="dk1"/>
                </a:solidFill>
                <a:latin typeface="Ubuntu"/>
                <a:ea typeface="Ubuntu"/>
                <a:cs typeface="Ubuntu"/>
                <a:sym typeface="Ubuntu"/>
              </a:defRPr>
            </a:lvl4pPr>
            <a:lvl5pPr lvl="4" rtl="0">
              <a:spcBef>
                <a:spcPts val="0"/>
              </a:spcBef>
              <a:spcAft>
                <a:spcPts val="0"/>
              </a:spcAft>
              <a:buClr>
                <a:schemeClr val="dk1"/>
              </a:buClr>
              <a:buSzPts val="3600"/>
              <a:buFont typeface="Ubuntu"/>
              <a:buNone/>
              <a:defRPr b="1" sz="3600">
                <a:solidFill>
                  <a:schemeClr val="dk1"/>
                </a:solidFill>
                <a:latin typeface="Ubuntu"/>
                <a:ea typeface="Ubuntu"/>
                <a:cs typeface="Ubuntu"/>
                <a:sym typeface="Ubuntu"/>
              </a:defRPr>
            </a:lvl5pPr>
            <a:lvl6pPr lvl="5" rtl="0">
              <a:spcBef>
                <a:spcPts val="0"/>
              </a:spcBef>
              <a:spcAft>
                <a:spcPts val="0"/>
              </a:spcAft>
              <a:buClr>
                <a:schemeClr val="dk1"/>
              </a:buClr>
              <a:buSzPts val="3600"/>
              <a:buFont typeface="Ubuntu"/>
              <a:buNone/>
              <a:defRPr b="1" sz="3600">
                <a:solidFill>
                  <a:schemeClr val="dk1"/>
                </a:solidFill>
                <a:latin typeface="Ubuntu"/>
                <a:ea typeface="Ubuntu"/>
                <a:cs typeface="Ubuntu"/>
                <a:sym typeface="Ubuntu"/>
              </a:defRPr>
            </a:lvl6pPr>
            <a:lvl7pPr lvl="6" rtl="0">
              <a:spcBef>
                <a:spcPts val="0"/>
              </a:spcBef>
              <a:spcAft>
                <a:spcPts val="0"/>
              </a:spcAft>
              <a:buClr>
                <a:schemeClr val="dk1"/>
              </a:buClr>
              <a:buSzPts val="3600"/>
              <a:buFont typeface="Ubuntu"/>
              <a:buNone/>
              <a:defRPr b="1" sz="3600">
                <a:solidFill>
                  <a:schemeClr val="dk1"/>
                </a:solidFill>
                <a:latin typeface="Ubuntu"/>
                <a:ea typeface="Ubuntu"/>
                <a:cs typeface="Ubuntu"/>
                <a:sym typeface="Ubuntu"/>
              </a:defRPr>
            </a:lvl7pPr>
            <a:lvl8pPr lvl="7" rtl="0">
              <a:spcBef>
                <a:spcPts val="0"/>
              </a:spcBef>
              <a:spcAft>
                <a:spcPts val="0"/>
              </a:spcAft>
              <a:buClr>
                <a:schemeClr val="dk1"/>
              </a:buClr>
              <a:buSzPts val="3600"/>
              <a:buFont typeface="Ubuntu"/>
              <a:buNone/>
              <a:defRPr b="1" sz="3600">
                <a:solidFill>
                  <a:schemeClr val="dk1"/>
                </a:solidFill>
                <a:latin typeface="Ubuntu"/>
                <a:ea typeface="Ubuntu"/>
                <a:cs typeface="Ubuntu"/>
                <a:sym typeface="Ubuntu"/>
              </a:defRPr>
            </a:lvl8pPr>
            <a:lvl9pPr lvl="8" rtl="0">
              <a:spcBef>
                <a:spcPts val="0"/>
              </a:spcBef>
              <a:spcAft>
                <a:spcPts val="0"/>
              </a:spcAft>
              <a:buClr>
                <a:schemeClr val="dk1"/>
              </a:buClr>
              <a:buSzPts val="3600"/>
              <a:buFont typeface="Ubuntu"/>
              <a:buNone/>
              <a:defRPr b="1" sz="3600">
                <a:solidFill>
                  <a:schemeClr val="dk1"/>
                </a:solidFill>
                <a:latin typeface="Ubuntu"/>
                <a:ea typeface="Ubuntu"/>
                <a:cs typeface="Ubuntu"/>
                <a:sym typeface="Ubuntu"/>
              </a:defRPr>
            </a:lvl9pPr>
          </a:lstStyle>
          <a:p/>
        </p:txBody>
      </p:sp>
      <p:sp>
        <p:nvSpPr>
          <p:cNvPr id="7" name="Google Shape;7;p1"/>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rtl="0">
              <a:spcBef>
                <a:spcPts val="600"/>
              </a:spcBef>
              <a:spcAft>
                <a:spcPts val="0"/>
              </a:spcAft>
              <a:buClr>
                <a:schemeClr val="dk1"/>
              </a:buClr>
              <a:buSzPts val="3000"/>
              <a:buFont typeface="Ubuntu"/>
              <a:buChar char="●"/>
              <a:defRPr sz="3000">
                <a:solidFill>
                  <a:schemeClr val="dk1"/>
                </a:solidFill>
                <a:latin typeface="Ubuntu"/>
                <a:ea typeface="Ubuntu"/>
                <a:cs typeface="Ubuntu"/>
                <a:sym typeface="Ubuntu"/>
              </a:defRPr>
            </a:lvl1pPr>
            <a:lvl2pPr indent="-381000" lvl="1" marL="914400" rtl="0">
              <a:spcBef>
                <a:spcPts val="0"/>
              </a:spcBef>
              <a:spcAft>
                <a:spcPts val="0"/>
              </a:spcAft>
              <a:buClr>
                <a:schemeClr val="dk1"/>
              </a:buClr>
              <a:buSzPts val="2400"/>
              <a:buFont typeface="Ubuntu"/>
              <a:buChar char="○"/>
              <a:defRPr sz="2400">
                <a:solidFill>
                  <a:schemeClr val="dk1"/>
                </a:solidFill>
                <a:latin typeface="Ubuntu"/>
                <a:ea typeface="Ubuntu"/>
                <a:cs typeface="Ubuntu"/>
                <a:sym typeface="Ubuntu"/>
              </a:defRPr>
            </a:lvl2pPr>
            <a:lvl3pPr indent="-381000" lvl="2" marL="1371600" rtl="0">
              <a:spcBef>
                <a:spcPts val="0"/>
              </a:spcBef>
              <a:spcAft>
                <a:spcPts val="0"/>
              </a:spcAft>
              <a:buClr>
                <a:schemeClr val="dk1"/>
              </a:buClr>
              <a:buSzPts val="2400"/>
              <a:buFont typeface="Ubuntu"/>
              <a:buChar char="■"/>
              <a:defRPr sz="2400">
                <a:solidFill>
                  <a:schemeClr val="dk1"/>
                </a:solidFill>
                <a:latin typeface="Ubuntu"/>
                <a:ea typeface="Ubuntu"/>
                <a:cs typeface="Ubuntu"/>
                <a:sym typeface="Ubuntu"/>
              </a:defRPr>
            </a:lvl3pPr>
            <a:lvl4pPr indent="-342900" lvl="3" marL="1828800" rtl="0">
              <a:spcBef>
                <a:spcPts val="0"/>
              </a:spcBef>
              <a:spcAft>
                <a:spcPts val="0"/>
              </a:spcAft>
              <a:buClr>
                <a:schemeClr val="dk1"/>
              </a:buClr>
              <a:buSzPts val="1800"/>
              <a:buFont typeface="Ubuntu"/>
              <a:buChar char="●"/>
              <a:defRPr sz="1800">
                <a:solidFill>
                  <a:schemeClr val="dk1"/>
                </a:solidFill>
                <a:latin typeface="Ubuntu"/>
                <a:ea typeface="Ubuntu"/>
                <a:cs typeface="Ubuntu"/>
                <a:sym typeface="Ubuntu"/>
              </a:defRPr>
            </a:lvl4pPr>
            <a:lvl5pPr indent="-342900" lvl="4" marL="2286000" rtl="0">
              <a:spcBef>
                <a:spcPts val="0"/>
              </a:spcBef>
              <a:spcAft>
                <a:spcPts val="0"/>
              </a:spcAft>
              <a:buClr>
                <a:schemeClr val="dk1"/>
              </a:buClr>
              <a:buSzPts val="1800"/>
              <a:buFont typeface="Ubuntu"/>
              <a:buChar char="○"/>
              <a:defRPr sz="1800">
                <a:solidFill>
                  <a:schemeClr val="dk1"/>
                </a:solidFill>
                <a:latin typeface="Ubuntu"/>
                <a:ea typeface="Ubuntu"/>
                <a:cs typeface="Ubuntu"/>
                <a:sym typeface="Ubuntu"/>
              </a:defRPr>
            </a:lvl5pPr>
            <a:lvl6pPr indent="-342900" lvl="5" marL="2743200" rtl="0">
              <a:spcBef>
                <a:spcPts val="0"/>
              </a:spcBef>
              <a:spcAft>
                <a:spcPts val="0"/>
              </a:spcAft>
              <a:buClr>
                <a:schemeClr val="dk1"/>
              </a:buClr>
              <a:buSzPts val="1800"/>
              <a:buFont typeface="Ubuntu"/>
              <a:buChar char="■"/>
              <a:defRPr sz="1800">
                <a:solidFill>
                  <a:schemeClr val="dk1"/>
                </a:solidFill>
                <a:latin typeface="Ubuntu"/>
                <a:ea typeface="Ubuntu"/>
                <a:cs typeface="Ubuntu"/>
                <a:sym typeface="Ubuntu"/>
              </a:defRPr>
            </a:lvl6pPr>
            <a:lvl7pPr indent="-342900" lvl="6" marL="3200400" rtl="0">
              <a:spcBef>
                <a:spcPts val="0"/>
              </a:spcBef>
              <a:spcAft>
                <a:spcPts val="0"/>
              </a:spcAft>
              <a:buClr>
                <a:schemeClr val="dk1"/>
              </a:buClr>
              <a:buSzPts val="1800"/>
              <a:buFont typeface="Ubuntu"/>
              <a:buChar char="●"/>
              <a:defRPr sz="1800">
                <a:solidFill>
                  <a:schemeClr val="dk1"/>
                </a:solidFill>
                <a:latin typeface="Ubuntu"/>
                <a:ea typeface="Ubuntu"/>
                <a:cs typeface="Ubuntu"/>
                <a:sym typeface="Ubuntu"/>
              </a:defRPr>
            </a:lvl7pPr>
            <a:lvl8pPr indent="-342900" lvl="7" marL="3657600" rtl="0">
              <a:spcBef>
                <a:spcPts val="0"/>
              </a:spcBef>
              <a:spcAft>
                <a:spcPts val="0"/>
              </a:spcAft>
              <a:buClr>
                <a:schemeClr val="dk1"/>
              </a:buClr>
              <a:buSzPts val="1800"/>
              <a:buFont typeface="Ubuntu"/>
              <a:buChar char="○"/>
              <a:defRPr sz="1800">
                <a:solidFill>
                  <a:schemeClr val="dk1"/>
                </a:solidFill>
                <a:latin typeface="Ubuntu"/>
                <a:ea typeface="Ubuntu"/>
                <a:cs typeface="Ubuntu"/>
                <a:sym typeface="Ubuntu"/>
              </a:defRPr>
            </a:lvl8pPr>
            <a:lvl9pPr indent="-342900" lvl="8" marL="4114800" rtl="0">
              <a:spcBef>
                <a:spcPts val="0"/>
              </a:spcBef>
              <a:spcAft>
                <a:spcPts val="0"/>
              </a:spcAft>
              <a:buClr>
                <a:schemeClr val="dk1"/>
              </a:buClr>
              <a:buSzPts val="1800"/>
              <a:buFont typeface="Ubuntu"/>
              <a:buChar char="■"/>
              <a:defRPr sz="1800">
                <a:solidFill>
                  <a:schemeClr val="dk1"/>
                </a:solidFill>
                <a:latin typeface="Ubuntu"/>
                <a:ea typeface="Ubuntu"/>
                <a:cs typeface="Ubuntu"/>
                <a:sym typeface="Ubuntu"/>
              </a:defRPr>
            </a:lvl9pPr>
          </a:lstStyle>
          <a:p/>
        </p:txBody>
      </p:sp>
      <p:sp>
        <p:nvSpPr>
          <p:cNvPr id="8" name="Google Shape;8;p1"/>
          <p:cNvSpPr txBox="1"/>
          <p:nvPr>
            <p:ph idx="12" type="sldNum"/>
          </p:nvPr>
        </p:nvSpPr>
        <p:spPr>
          <a:xfrm>
            <a:off x="8556784" y="4749851"/>
            <a:ext cx="548700" cy="393600"/>
          </a:xfrm>
          <a:prstGeom prst="rect">
            <a:avLst/>
          </a:prstGeom>
          <a:noFill/>
          <a:ln>
            <a:noFill/>
          </a:ln>
        </p:spPr>
        <p:txBody>
          <a:bodyPr anchorCtr="0" anchor="ctr" bIns="91425" lIns="91425" spcFirstLastPara="1" rIns="91425" wrap="square" tIns="91425">
            <a:noAutofit/>
          </a:bodyPr>
          <a:lstStyle>
            <a:lvl1pPr lvl="0" rtl="0" algn="r">
              <a:buNone/>
              <a:defRPr sz="1300">
                <a:solidFill>
                  <a:schemeClr val="dk1"/>
                </a:solidFill>
              </a:defRPr>
            </a:lvl1pPr>
            <a:lvl2pPr lvl="1" rtl="0" algn="r">
              <a:buNone/>
              <a:defRPr sz="1300">
                <a:solidFill>
                  <a:schemeClr val="dk1"/>
                </a:solidFill>
              </a:defRPr>
            </a:lvl2pPr>
            <a:lvl3pPr lvl="2" rtl="0" algn="r">
              <a:buNone/>
              <a:defRPr sz="1300">
                <a:solidFill>
                  <a:schemeClr val="dk1"/>
                </a:solidFill>
              </a:defRPr>
            </a:lvl3pPr>
            <a:lvl4pPr lvl="3" rtl="0" algn="r">
              <a:buNone/>
              <a:defRPr sz="1300">
                <a:solidFill>
                  <a:schemeClr val="dk1"/>
                </a:solidFill>
              </a:defRPr>
            </a:lvl4pPr>
            <a:lvl5pPr lvl="4" rtl="0" algn="r">
              <a:buNone/>
              <a:defRPr sz="1300">
                <a:solidFill>
                  <a:schemeClr val="dk1"/>
                </a:solidFill>
              </a:defRPr>
            </a:lvl5pPr>
            <a:lvl6pPr lvl="5" rtl="0" algn="r">
              <a:buNone/>
              <a:defRPr sz="1300">
                <a:solidFill>
                  <a:schemeClr val="dk1"/>
                </a:solidFill>
              </a:defRPr>
            </a:lvl6pPr>
            <a:lvl7pPr lvl="6" rtl="0" algn="r">
              <a:buNone/>
              <a:defRPr sz="1300">
                <a:solidFill>
                  <a:schemeClr val="dk1"/>
                </a:solidFill>
              </a:defRPr>
            </a:lvl7pPr>
            <a:lvl8pPr lvl="7" rtl="0" algn="r">
              <a:buNone/>
              <a:defRPr sz="1300">
                <a:solidFill>
                  <a:schemeClr val="dk1"/>
                </a:solidFill>
              </a:defRPr>
            </a:lvl8pPr>
            <a:lvl9pPr lvl="8" rtl="0" algn="r">
              <a:buNone/>
              <a:defRPr sz="1300">
                <a:solidFill>
                  <a:schemeClr val="dk1"/>
                </a:solidFill>
              </a:defRPr>
            </a:lvl9pPr>
          </a:lstStyle>
          <a:p>
            <a:pPr indent="0" lvl="0" marL="0" rtl="0" algn="r">
              <a:spcBef>
                <a:spcPts val="0"/>
              </a:spcBef>
              <a:spcAft>
                <a:spcPts val="0"/>
              </a:spcAft>
              <a:buNone/>
            </a:pPr>
            <a:fld id="{00000000-1234-1234-1234-123412341234}" type="slidenum">
              <a:rPr lang="en"/>
              <a:t>‹#›</a:t>
            </a:fld>
            <a:endParaRPr/>
          </a:p>
        </p:txBody>
      </p:sp>
      <p:pic>
        <p:nvPicPr>
          <p:cNvPr id="9" name="Google Shape;9;p1"/>
          <p:cNvPicPr preferRelativeResize="0"/>
          <p:nvPr/>
        </p:nvPicPr>
        <p:blipFill>
          <a:blip r:embed="rId1">
            <a:alphaModFix/>
          </a:blip>
          <a:stretch>
            <a:fillRect/>
          </a:stretch>
        </p:blipFill>
        <p:spPr>
          <a:xfrm>
            <a:off x="8595300" y="0"/>
            <a:ext cx="548700" cy="5487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30" name="Shape 30"/>
        <p:cNvGrpSpPr/>
        <p:nvPr/>
      </p:nvGrpSpPr>
      <p:grpSpPr>
        <a:xfrm>
          <a:off x="0" y="0"/>
          <a:ext cx="0" cy="0"/>
          <a:chOff x="0" y="0"/>
          <a:chExt cx="0" cy="0"/>
        </a:xfrm>
      </p:grpSpPr>
      <p:sp>
        <p:nvSpPr>
          <p:cNvPr id="31" name="Google Shape;31;p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rgbClr val="FF6633"/>
              </a:buClr>
              <a:buSzPts val="2800"/>
              <a:buFont typeface="Ubuntu"/>
              <a:buNone/>
              <a:defRPr sz="2800">
                <a:solidFill>
                  <a:srgbClr val="FF6633"/>
                </a:solidFill>
                <a:latin typeface="Ubuntu"/>
                <a:ea typeface="Ubuntu"/>
                <a:cs typeface="Ubuntu"/>
                <a:sym typeface="Ubuntu"/>
              </a:defRPr>
            </a:lvl1pPr>
            <a:lvl2pPr lvl="1" rtl="0">
              <a:spcBef>
                <a:spcPts val="0"/>
              </a:spcBef>
              <a:spcAft>
                <a:spcPts val="0"/>
              </a:spcAft>
              <a:buClr>
                <a:srgbClr val="FF6633"/>
              </a:buClr>
              <a:buSzPts val="2800"/>
              <a:buNone/>
              <a:defRPr sz="2800">
                <a:solidFill>
                  <a:srgbClr val="FF6633"/>
                </a:solidFill>
              </a:defRPr>
            </a:lvl2pPr>
            <a:lvl3pPr lvl="2" rtl="0">
              <a:spcBef>
                <a:spcPts val="0"/>
              </a:spcBef>
              <a:spcAft>
                <a:spcPts val="0"/>
              </a:spcAft>
              <a:buClr>
                <a:srgbClr val="FF6633"/>
              </a:buClr>
              <a:buSzPts val="2800"/>
              <a:buNone/>
              <a:defRPr sz="2800">
                <a:solidFill>
                  <a:srgbClr val="FF6633"/>
                </a:solidFill>
              </a:defRPr>
            </a:lvl3pPr>
            <a:lvl4pPr lvl="3" rtl="0">
              <a:spcBef>
                <a:spcPts val="0"/>
              </a:spcBef>
              <a:spcAft>
                <a:spcPts val="0"/>
              </a:spcAft>
              <a:buClr>
                <a:srgbClr val="FF6633"/>
              </a:buClr>
              <a:buSzPts val="2800"/>
              <a:buNone/>
              <a:defRPr sz="2800">
                <a:solidFill>
                  <a:srgbClr val="FF6633"/>
                </a:solidFill>
              </a:defRPr>
            </a:lvl4pPr>
            <a:lvl5pPr lvl="4" rtl="0">
              <a:spcBef>
                <a:spcPts val="0"/>
              </a:spcBef>
              <a:spcAft>
                <a:spcPts val="0"/>
              </a:spcAft>
              <a:buClr>
                <a:srgbClr val="FF6633"/>
              </a:buClr>
              <a:buSzPts val="2800"/>
              <a:buNone/>
              <a:defRPr sz="2800">
                <a:solidFill>
                  <a:srgbClr val="FF6633"/>
                </a:solidFill>
              </a:defRPr>
            </a:lvl5pPr>
            <a:lvl6pPr lvl="5" rtl="0">
              <a:spcBef>
                <a:spcPts val="0"/>
              </a:spcBef>
              <a:spcAft>
                <a:spcPts val="0"/>
              </a:spcAft>
              <a:buClr>
                <a:srgbClr val="FF6633"/>
              </a:buClr>
              <a:buSzPts val="2800"/>
              <a:buNone/>
              <a:defRPr sz="2800">
                <a:solidFill>
                  <a:srgbClr val="FF6633"/>
                </a:solidFill>
              </a:defRPr>
            </a:lvl6pPr>
            <a:lvl7pPr lvl="6" rtl="0">
              <a:spcBef>
                <a:spcPts val="0"/>
              </a:spcBef>
              <a:spcAft>
                <a:spcPts val="0"/>
              </a:spcAft>
              <a:buClr>
                <a:srgbClr val="FF6633"/>
              </a:buClr>
              <a:buSzPts val="2800"/>
              <a:buNone/>
              <a:defRPr sz="2800">
                <a:solidFill>
                  <a:srgbClr val="FF6633"/>
                </a:solidFill>
              </a:defRPr>
            </a:lvl7pPr>
            <a:lvl8pPr lvl="7" rtl="0">
              <a:spcBef>
                <a:spcPts val="0"/>
              </a:spcBef>
              <a:spcAft>
                <a:spcPts val="0"/>
              </a:spcAft>
              <a:buClr>
                <a:srgbClr val="FF6633"/>
              </a:buClr>
              <a:buSzPts val="2800"/>
              <a:buNone/>
              <a:defRPr sz="2800">
                <a:solidFill>
                  <a:srgbClr val="FF6633"/>
                </a:solidFill>
              </a:defRPr>
            </a:lvl8pPr>
            <a:lvl9pPr lvl="8" rtl="0">
              <a:spcBef>
                <a:spcPts val="0"/>
              </a:spcBef>
              <a:spcAft>
                <a:spcPts val="0"/>
              </a:spcAft>
              <a:buClr>
                <a:srgbClr val="FF6633"/>
              </a:buClr>
              <a:buSzPts val="2800"/>
              <a:buNone/>
              <a:defRPr sz="2800">
                <a:solidFill>
                  <a:srgbClr val="FF6633"/>
                </a:solidFill>
              </a:defRPr>
            </a:lvl9pPr>
          </a:lstStyle>
          <a:p/>
        </p:txBody>
      </p:sp>
      <p:sp>
        <p:nvSpPr>
          <p:cNvPr id="32" name="Google Shape;32;p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Font typeface="Ubuntu"/>
              <a:buChar char="●"/>
              <a:defRPr sz="1800">
                <a:solidFill>
                  <a:schemeClr val="dk2"/>
                </a:solidFill>
                <a:latin typeface="Ubuntu"/>
                <a:ea typeface="Ubuntu"/>
                <a:cs typeface="Ubuntu"/>
                <a:sym typeface="Ubuntu"/>
              </a:defRPr>
            </a:lvl1pPr>
            <a:lvl2pPr indent="-317500" lvl="1" marL="914400" rtl="0">
              <a:lnSpc>
                <a:spcPct val="115000"/>
              </a:lnSpc>
              <a:spcBef>
                <a:spcPts val="1600"/>
              </a:spcBef>
              <a:spcAft>
                <a:spcPts val="0"/>
              </a:spcAft>
              <a:buClr>
                <a:schemeClr val="dk2"/>
              </a:buClr>
              <a:buSzPts val="1400"/>
              <a:buFont typeface="Ubuntu"/>
              <a:buChar char="○"/>
              <a:defRPr>
                <a:solidFill>
                  <a:schemeClr val="dk2"/>
                </a:solidFill>
                <a:latin typeface="Ubuntu"/>
                <a:ea typeface="Ubuntu"/>
                <a:cs typeface="Ubuntu"/>
                <a:sym typeface="Ubuntu"/>
              </a:defRPr>
            </a:lvl2pPr>
            <a:lvl3pPr indent="-317500" lvl="2" marL="1371600" rtl="0">
              <a:lnSpc>
                <a:spcPct val="115000"/>
              </a:lnSpc>
              <a:spcBef>
                <a:spcPts val="1600"/>
              </a:spcBef>
              <a:spcAft>
                <a:spcPts val="0"/>
              </a:spcAft>
              <a:buClr>
                <a:schemeClr val="dk2"/>
              </a:buClr>
              <a:buSzPts val="1400"/>
              <a:buFont typeface="Ubuntu"/>
              <a:buChar char="■"/>
              <a:defRPr>
                <a:solidFill>
                  <a:schemeClr val="dk2"/>
                </a:solidFill>
                <a:latin typeface="Ubuntu"/>
                <a:ea typeface="Ubuntu"/>
                <a:cs typeface="Ubuntu"/>
                <a:sym typeface="Ubuntu"/>
              </a:defRPr>
            </a:lvl3pPr>
            <a:lvl4pPr indent="-317500" lvl="3" marL="1828800" rtl="0">
              <a:lnSpc>
                <a:spcPct val="115000"/>
              </a:lnSpc>
              <a:spcBef>
                <a:spcPts val="1600"/>
              </a:spcBef>
              <a:spcAft>
                <a:spcPts val="0"/>
              </a:spcAft>
              <a:buClr>
                <a:schemeClr val="dk2"/>
              </a:buClr>
              <a:buSzPts val="1400"/>
              <a:buFont typeface="Ubuntu"/>
              <a:buChar char="●"/>
              <a:defRPr>
                <a:solidFill>
                  <a:schemeClr val="dk2"/>
                </a:solidFill>
                <a:latin typeface="Ubuntu"/>
                <a:ea typeface="Ubuntu"/>
                <a:cs typeface="Ubuntu"/>
                <a:sym typeface="Ubuntu"/>
              </a:defRPr>
            </a:lvl4pPr>
            <a:lvl5pPr indent="-317500" lvl="4" marL="2286000" rtl="0">
              <a:lnSpc>
                <a:spcPct val="115000"/>
              </a:lnSpc>
              <a:spcBef>
                <a:spcPts val="1600"/>
              </a:spcBef>
              <a:spcAft>
                <a:spcPts val="0"/>
              </a:spcAft>
              <a:buClr>
                <a:schemeClr val="dk2"/>
              </a:buClr>
              <a:buSzPts val="1400"/>
              <a:buFont typeface="Ubuntu"/>
              <a:buChar char="○"/>
              <a:defRPr>
                <a:solidFill>
                  <a:schemeClr val="dk2"/>
                </a:solidFill>
                <a:latin typeface="Ubuntu"/>
                <a:ea typeface="Ubuntu"/>
                <a:cs typeface="Ubuntu"/>
                <a:sym typeface="Ubuntu"/>
              </a:defRPr>
            </a:lvl5pPr>
            <a:lvl6pPr indent="-317500" lvl="5" marL="2743200" rtl="0">
              <a:lnSpc>
                <a:spcPct val="115000"/>
              </a:lnSpc>
              <a:spcBef>
                <a:spcPts val="1600"/>
              </a:spcBef>
              <a:spcAft>
                <a:spcPts val="0"/>
              </a:spcAft>
              <a:buClr>
                <a:schemeClr val="dk2"/>
              </a:buClr>
              <a:buSzPts val="1400"/>
              <a:buFont typeface="Ubuntu"/>
              <a:buChar char="■"/>
              <a:defRPr>
                <a:solidFill>
                  <a:schemeClr val="dk2"/>
                </a:solidFill>
                <a:latin typeface="Ubuntu"/>
                <a:ea typeface="Ubuntu"/>
                <a:cs typeface="Ubuntu"/>
                <a:sym typeface="Ubuntu"/>
              </a:defRPr>
            </a:lvl6pPr>
            <a:lvl7pPr indent="-317500" lvl="6" marL="3200400" rtl="0">
              <a:lnSpc>
                <a:spcPct val="115000"/>
              </a:lnSpc>
              <a:spcBef>
                <a:spcPts val="1600"/>
              </a:spcBef>
              <a:spcAft>
                <a:spcPts val="0"/>
              </a:spcAft>
              <a:buClr>
                <a:schemeClr val="dk2"/>
              </a:buClr>
              <a:buSzPts val="1400"/>
              <a:buFont typeface="Ubuntu"/>
              <a:buChar char="●"/>
              <a:defRPr>
                <a:solidFill>
                  <a:schemeClr val="dk2"/>
                </a:solidFill>
                <a:latin typeface="Ubuntu"/>
                <a:ea typeface="Ubuntu"/>
                <a:cs typeface="Ubuntu"/>
                <a:sym typeface="Ubuntu"/>
              </a:defRPr>
            </a:lvl7pPr>
            <a:lvl8pPr indent="-317500" lvl="7" marL="3657600" rtl="0">
              <a:lnSpc>
                <a:spcPct val="115000"/>
              </a:lnSpc>
              <a:spcBef>
                <a:spcPts val="1600"/>
              </a:spcBef>
              <a:spcAft>
                <a:spcPts val="0"/>
              </a:spcAft>
              <a:buClr>
                <a:schemeClr val="dk2"/>
              </a:buClr>
              <a:buSzPts val="1400"/>
              <a:buFont typeface="Ubuntu"/>
              <a:buChar char="○"/>
              <a:defRPr>
                <a:solidFill>
                  <a:schemeClr val="dk2"/>
                </a:solidFill>
                <a:latin typeface="Ubuntu"/>
                <a:ea typeface="Ubuntu"/>
                <a:cs typeface="Ubuntu"/>
                <a:sym typeface="Ubuntu"/>
              </a:defRPr>
            </a:lvl8pPr>
            <a:lvl9pPr indent="-317500" lvl="8" marL="4114800" rtl="0">
              <a:lnSpc>
                <a:spcPct val="115000"/>
              </a:lnSpc>
              <a:spcBef>
                <a:spcPts val="1600"/>
              </a:spcBef>
              <a:spcAft>
                <a:spcPts val="1600"/>
              </a:spcAft>
              <a:buClr>
                <a:schemeClr val="dk2"/>
              </a:buClr>
              <a:buSzPts val="1400"/>
              <a:buFont typeface="Ubuntu"/>
              <a:buChar char="■"/>
              <a:defRPr>
                <a:solidFill>
                  <a:schemeClr val="dk2"/>
                </a:solidFill>
                <a:latin typeface="Ubuntu"/>
                <a:ea typeface="Ubuntu"/>
                <a:cs typeface="Ubuntu"/>
                <a:sym typeface="Ubuntu"/>
              </a:defRPr>
            </a:lvl9pPr>
          </a:lstStyle>
          <a:p/>
        </p:txBody>
      </p:sp>
      <p:sp>
        <p:nvSpPr>
          <p:cNvPr id="33" name="Google Shape;33;p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4" r:id="rId1"/>
    <p:sldLayoutId id="2147483655" r:id="rId2"/>
    <p:sldLayoutId id="2147483656" r:id="rId3"/>
    <p:sldLayoutId id="2147483657" r:id="rId4"/>
    <p:sldLayoutId id="2147483658" r:id="rId5"/>
    <p:sldLayoutId id="2147483659" r:id="rId6"/>
    <p:sldLayoutId id="2147483660" r:id="rId7"/>
    <p:sldLayoutId id="2147483661" r:id="rId8"/>
    <p:sldLayoutId id="2147483662" r:id="rId9"/>
    <p:sldLayoutId id="2147483663" r:id="rId10"/>
    <p:sldLayoutId id="2147483664"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jpg"/><Relationship Id="rId4" Type="http://schemas.openxmlformats.org/officeDocument/2006/relationships/image" Target="../media/image5.png"/><Relationship Id="rId5"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xml"/><Relationship Id="rId3" Type="http://schemas.openxmlformats.org/officeDocument/2006/relationships/image" Target="../media/image1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1.xml"/><Relationship Id="rId3" Type="http://schemas.openxmlformats.org/officeDocument/2006/relationships/image" Target="../media/image1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3.xml"/><Relationship Id="rId3" Type="http://schemas.openxmlformats.org/officeDocument/2006/relationships/image" Target="../media/image16.gif"/><Relationship Id="rId4" Type="http://schemas.openxmlformats.org/officeDocument/2006/relationships/image" Target="../media/image13.gif"/><Relationship Id="rId5" Type="http://schemas.openxmlformats.org/officeDocument/2006/relationships/image" Target="../media/image17.gi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4.xml"/><Relationship Id="rId3" Type="http://schemas.openxmlformats.org/officeDocument/2006/relationships/image" Target="../media/image16.gif"/><Relationship Id="rId4" Type="http://schemas.openxmlformats.org/officeDocument/2006/relationships/image" Target="../media/image13.gif"/><Relationship Id="rId5" Type="http://schemas.openxmlformats.org/officeDocument/2006/relationships/image" Target="../media/image17.gi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5.xml"/><Relationship Id="rId3" Type="http://schemas.openxmlformats.org/officeDocument/2006/relationships/image" Target="../media/image16.gif"/><Relationship Id="rId4" Type="http://schemas.openxmlformats.org/officeDocument/2006/relationships/image" Target="../media/image13.gif"/><Relationship Id="rId5" Type="http://schemas.openxmlformats.org/officeDocument/2006/relationships/image" Target="../media/image17.gi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6.xml"/><Relationship Id="rId3" Type="http://schemas.openxmlformats.org/officeDocument/2006/relationships/hyperlink" Target="http://yann.lecun.com/exdb/mnist/" TargetMode="External"/><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7.xml"/><Relationship Id="rId3" Type="http://schemas.openxmlformats.org/officeDocument/2006/relationships/image" Target="../media/image32.png"/><Relationship Id="rId4" Type="http://schemas.openxmlformats.org/officeDocument/2006/relationships/hyperlink" Target="http://www.asimovinstitute.org/neural-network-zoo/" TargetMode="External"/><Relationship Id="rId5" Type="http://schemas.openxmlformats.org/officeDocument/2006/relationships/image" Target="../media/image21.png"/><Relationship Id="rId6" Type="http://schemas.openxmlformats.org/officeDocument/2006/relationships/image" Target="../media/image2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8.xml"/><Relationship Id="rId3" Type="http://schemas.openxmlformats.org/officeDocument/2006/relationships/image" Target="../media/image2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9.xml"/><Relationship Id="rId3" Type="http://schemas.openxmlformats.org/officeDocument/2006/relationships/image" Target="../media/image30.png"/><Relationship Id="rId4" Type="http://schemas.openxmlformats.org/officeDocument/2006/relationships/image" Target="../media/image28.jpg"/></Relationships>
</file>

<file path=ppt/slides/_rels/slide2.xml.rels><?xml version="1.0" encoding="UTF-8" standalone="yes"?><Relationships xmlns="http://schemas.openxmlformats.org/package/2006/relationships"><Relationship Id="rId20" Type="http://schemas.openxmlformats.org/officeDocument/2006/relationships/image" Target="../media/image31.png"/><Relationship Id="rId11" Type="http://schemas.openxmlformats.org/officeDocument/2006/relationships/image" Target="../media/image7.png"/><Relationship Id="rId10" Type="http://schemas.openxmlformats.org/officeDocument/2006/relationships/hyperlink" Target="http://dcu.ie/" TargetMode="External"/><Relationship Id="rId13" Type="http://schemas.openxmlformats.org/officeDocument/2006/relationships/hyperlink" Target="http://dcu.ie/" TargetMode="External"/><Relationship Id="rId12" Type="http://schemas.openxmlformats.org/officeDocument/2006/relationships/hyperlink" Target="https://scholar.google.es/citations?user=C5AUXO4AAAAJ&amp;hl=en" TargetMode="External"/><Relationship Id="rId1" Type="http://schemas.openxmlformats.org/officeDocument/2006/relationships/slideLayout" Target="../slideLayouts/slideLayout9.xml"/><Relationship Id="rId2" Type="http://schemas.openxmlformats.org/officeDocument/2006/relationships/notesSlide" Target="../notesSlides/notesSlide2.xml"/><Relationship Id="rId3" Type="http://schemas.openxmlformats.org/officeDocument/2006/relationships/hyperlink" Target="https://www.insight-centre.org/users/kevin-mcguinness" TargetMode="External"/><Relationship Id="rId4" Type="http://schemas.openxmlformats.org/officeDocument/2006/relationships/hyperlink" Target="https://www.insight-centre.org/" TargetMode="External"/><Relationship Id="rId9" Type="http://schemas.openxmlformats.org/officeDocument/2006/relationships/hyperlink" Target="http://dcu.ie/" TargetMode="External"/><Relationship Id="rId15" Type="http://schemas.openxmlformats.org/officeDocument/2006/relationships/image" Target="../media/image14.png"/><Relationship Id="rId14" Type="http://schemas.openxmlformats.org/officeDocument/2006/relationships/hyperlink" Target="http://dcu.ie/" TargetMode="External"/><Relationship Id="rId17" Type="http://schemas.openxmlformats.org/officeDocument/2006/relationships/hyperlink" Target="https://www.insight-centre.org/users/eva-mohedano" TargetMode="External"/><Relationship Id="rId16" Type="http://schemas.openxmlformats.org/officeDocument/2006/relationships/image" Target="../media/image9.png"/><Relationship Id="rId5" Type="http://schemas.openxmlformats.org/officeDocument/2006/relationships/hyperlink" Target="http://dcu.ie/" TargetMode="External"/><Relationship Id="rId19" Type="http://schemas.openxmlformats.org/officeDocument/2006/relationships/hyperlink" Target="http://dcu.ie/" TargetMode="External"/><Relationship Id="rId6" Type="http://schemas.openxmlformats.org/officeDocument/2006/relationships/image" Target="../media/image4.jpg"/><Relationship Id="rId18" Type="http://schemas.openxmlformats.org/officeDocument/2006/relationships/hyperlink" Target="https://www.insight-centre.org/" TargetMode="External"/><Relationship Id="rId7" Type="http://schemas.openxmlformats.org/officeDocument/2006/relationships/image" Target="../media/image8.jpg"/><Relationship Id="rId8" Type="http://schemas.openxmlformats.org/officeDocument/2006/relationships/hyperlink" Target="https://imatge.upc.edu/web/people/elisa-sayrol"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1.xml"/><Relationship Id="rId3" Type="http://schemas.openxmlformats.org/officeDocument/2006/relationships/image" Target="../media/image29.png"/><Relationship Id="rId4" Type="http://schemas.openxmlformats.org/officeDocument/2006/relationships/image" Target="../media/image24.png"/><Relationship Id="rId5" Type="http://schemas.openxmlformats.org/officeDocument/2006/relationships/image" Target="../media/image2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3.xml"/><Relationship Id="rId3" Type="http://schemas.openxmlformats.org/officeDocument/2006/relationships/image" Target="../media/image23.g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xml"/><Relationship Id="rId3" Type="http://schemas.openxmlformats.org/officeDocument/2006/relationships/image" Target="../media/image1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xml"/><Relationship Id="rId3" Type="http://schemas.openxmlformats.org/officeDocument/2006/relationships/image" Target="../media/image10.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7.xml"/><Relationship Id="rId3"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 Id="rId3" Type="http://schemas.openxmlformats.org/officeDocument/2006/relationships/hyperlink" Target="https://www.webofstories.com/play/marvin.minsky/121" TargetMode="External"/><Relationship Id="rId4" Type="http://schemas.openxmlformats.org/officeDocument/2006/relationships/image" Target="../media/image20.png"/><Relationship Id="rId5" Type="http://schemas.openxmlformats.org/officeDocument/2006/relationships/hyperlink" Target="https://mitpress.mit.edu/books/perceptrons" TargetMode="External"/><Relationship Id="rId6" Type="http://schemas.openxmlformats.org/officeDocument/2006/relationships/image" Target="../media/image19.png"/><Relationship Id="rId7" Type="http://schemas.openxmlformats.org/officeDocument/2006/relationships/hyperlink" Target="http://drive.google.com/file/d/18DF_Lc1LPA959fw5QccJ5z45cKIH52lU/view" TargetMode="External"/><Relationship Id="rId8"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xml"/><Relationship Id="rId3"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20"/>
          <p:cNvSpPr/>
          <p:nvPr/>
        </p:nvSpPr>
        <p:spPr>
          <a:xfrm>
            <a:off x="-15875" y="1438275"/>
            <a:ext cx="9159900" cy="2121600"/>
          </a:xfrm>
          <a:prstGeom prst="rect">
            <a:avLst/>
          </a:prstGeom>
          <a:solidFill>
            <a:srgbClr val="00B4F1"/>
          </a:solidFill>
          <a:ln>
            <a:noFill/>
          </a:ln>
        </p:spPr>
        <p:txBody>
          <a:bodyPr anchorCtr="0" anchor="ctr" bIns="45700" lIns="91425" spcFirstLastPara="1" rIns="91425" wrap="square" tIns="45700">
            <a:noAutofit/>
          </a:bodyPr>
          <a:lstStyle/>
          <a:p>
            <a:pPr indent="0" lvl="0" marL="533400" marR="0" rtl="0" algn="l">
              <a:spcBef>
                <a:spcPts val="0"/>
              </a:spcBef>
              <a:spcAft>
                <a:spcPts val="0"/>
              </a:spcAft>
              <a:buNone/>
            </a:pPr>
            <a:r>
              <a:rPr b="1" lang="en">
                <a:solidFill>
                  <a:srgbClr val="FFFFFF"/>
                </a:solidFill>
              </a:rPr>
              <a:t>Lecture 2b</a:t>
            </a:r>
            <a:endParaRPr b="1">
              <a:solidFill>
                <a:srgbClr val="FFFFFF"/>
              </a:solidFill>
            </a:endParaRPr>
          </a:p>
          <a:p>
            <a:pPr indent="0" lvl="0" marL="533400" marR="0" rtl="0" algn="l">
              <a:spcBef>
                <a:spcPts val="0"/>
              </a:spcBef>
              <a:spcAft>
                <a:spcPts val="0"/>
              </a:spcAft>
              <a:buSzPts val="1100"/>
              <a:buNone/>
            </a:pPr>
            <a:r>
              <a:rPr b="1" lang="en" sz="3500">
                <a:solidFill>
                  <a:srgbClr val="FFFFFF"/>
                </a:solidFill>
              </a:rPr>
              <a:t>Multi-Layer Perceptrons (MLP)</a:t>
            </a:r>
            <a:endParaRPr b="1" sz="3500">
              <a:solidFill>
                <a:srgbClr val="FFFFFF"/>
              </a:solidFill>
            </a:endParaRPr>
          </a:p>
        </p:txBody>
      </p:sp>
      <p:sp>
        <p:nvSpPr>
          <p:cNvPr id="80" name="Google Shape;80;p20"/>
          <p:cNvSpPr txBox="1"/>
          <p:nvPr/>
        </p:nvSpPr>
        <p:spPr>
          <a:xfrm>
            <a:off x="546100" y="3205500"/>
            <a:ext cx="6177300" cy="230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 sz="1400" u="none" cap="none" strike="noStrike">
                <a:solidFill>
                  <a:schemeClr val="lt1"/>
                </a:solidFill>
                <a:latin typeface="Arial"/>
                <a:ea typeface="Arial"/>
                <a:cs typeface="Arial"/>
                <a:sym typeface="Arial"/>
              </a:rPr>
              <a:t>Master in Big Data Solutions 20</a:t>
            </a:r>
            <a:r>
              <a:rPr b="1" lang="en">
                <a:solidFill>
                  <a:schemeClr val="lt1"/>
                </a:solidFill>
              </a:rPr>
              <a:t>20</a:t>
            </a:r>
            <a:r>
              <a:rPr b="1" i="0" lang="en" sz="1400" u="none" cap="none" strike="noStrike">
                <a:solidFill>
                  <a:schemeClr val="lt1"/>
                </a:solidFill>
                <a:latin typeface="Arial"/>
                <a:ea typeface="Arial"/>
                <a:cs typeface="Arial"/>
                <a:sym typeface="Arial"/>
              </a:rPr>
              <a:t>-20</a:t>
            </a:r>
            <a:r>
              <a:rPr b="1" lang="en">
                <a:solidFill>
                  <a:schemeClr val="lt1"/>
                </a:solidFill>
              </a:rPr>
              <a:t>21</a:t>
            </a:r>
            <a:r>
              <a:rPr b="1" i="0" lang="en" sz="1400" u="none" cap="none" strike="noStrike">
                <a:solidFill>
                  <a:schemeClr val="lt1"/>
                </a:solidFill>
                <a:latin typeface="Arial"/>
                <a:ea typeface="Arial"/>
                <a:cs typeface="Arial"/>
                <a:sym typeface="Arial"/>
              </a:rPr>
              <a:t> - Artificial Intelligence</a:t>
            </a:r>
            <a:endParaRPr/>
          </a:p>
        </p:txBody>
      </p:sp>
      <p:pic>
        <p:nvPicPr>
          <p:cNvPr descr="Logo-BTS.jpg" id="81" name="Google Shape;81;p20"/>
          <p:cNvPicPr preferRelativeResize="0"/>
          <p:nvPr/>
        </p:nvPicPr>
        <p:blipFill rotWithShape="1">
          <a:blip r:embed="rId3">
            <a:alphaModFix/>
          </a:blip>
          <a:srcRect b="0" l="0" r="0" t="0"/>
          <a:stretch/>
        </p:blipFill>
        <p:spPr>
          <a:xfrm>
            <a:off x="127000" y="177403"/>
            <a:ext cx="1650206" cy="365522"/>
          </a:xfrm>
          <a:prstGeom prst="rect">
            <a:avLst/>
          </a:prstGeom>
          <a:noFill/>
          <a:ln>
            <a:noFill/>
          </a:ln>
        </p:spPr>
      </p:pic>
      <p:pic>
        <p:nvPicPr>
          <p:cNvPr id="82" name="Google Shape;82;p20"/>
          <p:cNvPicPr preferRelativeResize="0"/>
          <p:nvPr/>
        </p:nvPicPr>
        <p:blipFill rotWithShape="1">
          <a:blip r:embed="rId4">
            <a:alphaModFix/>
          </a:blip>
          <a:srcRect b="0" l="0" r="0" t="0"/>
          <a:stretch/>
        </p:blipFill>
        <p:spPr>
          <a:xfrm>
            <a:off x="7426767" y="2049660"/>
            <a:ext cx="898922" cy="898922"/>
          </a:xfrm>
          <a:prstGeom prst="rect">
            <a:avLst/>
          </a:prstGeom>
          <a:noFill/>
          <a:ln>
            <a:noFill/>
          </a:ln>
        </p:spPr>
      </p:pic>
      <p:sp>
        <p:nvSpPr>
          <p:cNvPr id="83" name="Google Shape;83;p20"/>
          <p:cNvSpPr txBox="1"/>
          <p:nvPr/>
        </p:nvSpPr>
        <p:spPr>
          <a:xfrm>
            <a:off x="2476864" y="3960410"/>
            <a:ext cx="1690200" cy="459300"/>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None/>
            </a:pPr>
            <a:r>
              <a:rPr lang="en" sz="1200">
                <a:solidFill>
                  <a:srgbClr val="000000"/>
                </a:solidFill>
                <a:latin typeface="Arial"/>
                <a:ea typeface="Arial"/>
                <a:cs typeface="Arial"/>
                <a:sym typeface="Arial"/>
              </a:rPr>
              <a:t>Xavier Giró</a:t>
            </a:r>
            <a:endParaRPr i="1" sz="1200">
              <a:solidFill>
                <a:srgbClr val="000000"/>
              </a:solidFill>
              <a:latin typeface="Arial"/>
              <a:ea typeface="Arial"/>
              <a:cs typeface="Arial"/>
              <a:sym typeface="Arial"/>
            </a:endParaRPr>
          </a:p>
          <a:p>
            <a:pPr indent="0" lvl="0" marL="0" marR="0" rtl="0" algn="l">
              <a:lnSpc>
                <a:spcPct val="150000"/>
              </a:lnSpc>
              <a:spcBef>
                <a:spcPts val="0"/>
              </a:spcBef>
              <a:spcAft>
                <a:spcPts val="0"/>
              </a:spcAft>
              <a:buNone/>
            </a:pPr>
            <a:r>
              <a:rPr lang="en" sz="1200">
                <a:solidFill>
                  <a:srgbClr val="000000"/>
                </a:solidFill>
                <a:latin typeface="Arial"/>
                <a:ea typeface="Arial"/>
                <a:cs typeface="Arial"/>
                <a:sym typeface="Arial"/>
              </a:rPr>
              <a:t>xavier.giro@bts.tech</a:t>
            </a:r>
            <a:endParaRPr sz="1200">
              <a:solidFill>
                <a:srgbClr val="000000"/>
              </a:solidFill>
              <a:latin typeface="Arial"/>
              <a:ea typeface="Arial"/>
              <a:cs typeface="Arial"/>
              <a:sym typeface="Arial"/>
            </a:endParaRPr>
          </a:p>
        </p:txBody>
      </p:sp>
      <p:pic>
        <p:nvPicPr>
          <p:cNvPr id="84" name="Google Shape;84;p20"/>
          <p:cNvPicPr preferRelativeResize="0"/>
          <p:nvPr/>
        </p:nvPicPr>
        <p:blipFill>
          <a:blip r:embed="rId5">
            <a:alphaModFix/>
          </a:blip>
          <a:stretch>
            <a:fillRect/>
          </a:stretch>
        </p:blipFill>
        <p:spPr>
          <a:xfrm>
            <a:off x="546100" y="3559863"/>
            <a:ext cx="1543500" cy="15435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pic>
        <p:nvPicPr>
          <p:cNvPr id="208" name="Google Shape;208;p29"/>
          <p:cNvPicPr preferRelativeResize="0"/>
          <p:nvPr/>
        </p:nvPicPr>
        <p:blipFill>
          <a:blip r:embed="rId3">
            <a:alphaModFix/>
          </a:blip>
          <a:stretch>
            <a:fillRect/>
          </a:stretch>
        </p:blipFill>
        <p:spPr>
          <a:xfrm>
            <a:off x="5324275" y="1061950"/>
            <a:ext cx="3590574" cy="2692924"/>
          </a:xfrm>
          <a:prstGeom prst="rect">
            <a:avLst/>
          </a:prstGeom>
          <a:noFill/>
          <a:ln>
            <a:noFill/>
          </a:ln>
        </p:spPr>
      </p:pic>
      <p:sp>
        <p:nvSpPr>
          <p:cNvPr id="209" name="Google Shape;209;p29"/>
          <p:cNvSpPr txBox="1"/>
          <p:nvPr>
            <p:ph idx="1" type="body"/>
          </p:nvPr>
        </p:nvSpPr>
        <p:spPr>
          <a:xfrm>
            <a:off x="311700" y="1152475"/>
            <a:ext cx="8397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Ubuntu"/>
                <a:ea typeface="Ubuntu"/>
                <a:cs typeface="Ubuntu"/>
                <a:sym typeface="Ubuntu"/>
              </a:rPr>
              <a:t>What can we do?</a:t>
            </a:r>
            <a:endParaRPr b="1">
              <a:latin typeface="Ubuntu"/>
              <a:ea typeface="Ubuntu"/>
              <a:cs typeface="Ubuntu"/>
              <a:sym typeface="Ubuntu"/>
            </a:endParaRPr>
          </a:p>
          <a:p>
            <a:pPr indent="-336550" lvl="0" marL="457200" rtl="0" algn="l">
              <a:spcBef>
                <a:spcPts val="1600"/>
              </a:spcBef>
              <a:spcAft>
                <a:spcPts val="0"/>
              </a:spcAft>
              <a:buSzPts val="1700"/>
              <a:buFont typeface="Ubuntu"/>
              <a:buAutoNum type="arabicPeriod"/>
            </a:pPr>
            <a:r>
              <a:rPr lang="en" sz="1700">
                <a:latin typeface="Ubuntu"/>
                <a:ea typeface="Ubuntu"/>
                <a:cs typeface="Ubuntu"/>
                <a:sym typeface="Ubuntu"/>
              </a:rPr>
              <a:t>Use a non-linear classifier</a:t>
            </a:r>
            <a:endParaRPr sz="1700">
              <a:latin typeface="Ubuntu"/>
              <a:ea typeface="Ubuntu"/>
              <a:cs typeface="Ubuntu"/>
              <a:sym typeface="Ubuntu"/>
            </a:endParaRPr>
          </a:p>
          <a:p>
            <a:pPr indent="-311150" lvl="1" marL="914400" rtl="0" algn="l">
              <a:spcBef>
                <a:spcPts val="0"/>
              </a:spcBef>
              <a:spcAft>
                <a:spcPts val="0"/>
              </a:spcAft>
              <a:buSzPts val="1300"/>
              <a:buFont typeface="Ubuntu"/>
              <a:buChar char="○"/>
            </a:pPr>
            <a:r>
              <a:rPr lang="en" sz="1300">
                <a:latin typeface="Ubuntu"/>
                <a:ea typeface="Ubuntu"/>
                <a:cs typeface="Ubuntu"/>
                <a:sym typeface="Ubuntu"/>
              </a:rPr>
              <a:t>Decision trees (and forests)</a:t>
            </a:r>
            <a:endParaRPr sz="1300">
              <a:latin typeface="Ubuntu"/>
              <a:ea typeface="Ubuntu"/>
              <a:cs typeface="Ubuntu"/>
              <a:sym typeface="Ubuntu"/>
            </a:endParaRPr>
          </a:p>
          <a:p>
            <a:pPr indent="-311150" lvl="1" marL="914400" rtl="0" algn="l">
              <a:spcBef>
                <a:spcPts val="0"/>
              </a:spcBef>
              <a:spcAft>
                <a:spcPts val="0"/>
              </a:spcAft>
              <a:buSzPts val="1300"/>
              <a:buFont typeface="Ubuntu"/>
              <a:buChar char="○"/>
            </a:pPr>
            <a:r>
              <a:rPr lang="en" sz="1300">
                <a:latin typeface="Ubuntu"/>
                <a:ea typeface="Ubuntu"/>
                <a:cs typeface="Ubuntu"/>
                <a:sym typeface="Ubuntu"/>
              </a:rPr>
              <a:t>K nearest neighbours</a:t>
            </a:r>
            <a:endParaRPr sz="1300">
              <a:latin typeface="Ubuntu"/>
              <a:ea typeface="Ubuntu"/>
              <a:cs typeface="Ubuntu"/>
              <a:sym typeface="Ubuntu"/>
            </a:endParaRPr>
          </a:p>
          <a:p>
            <a:pPr indent="-336550" lvl="0" marL="457200" rtl="0" algn="l">
              <a:spcBef>
                <a:spcPts val="0"/>
              </a:spcBef>
              <a:spcAft>
                <a:spcPts val="0"/>
              </a:spcAft>
              <a:buSzPts val="1700"/>
              <a:buFont typeface="Ubuntu"/>
              <a:buAutoNum type="arabicPeriod"/>
            </a:pPr>
            <a:r>
              <a:rPr lang="en" sz="1700">
                <a:latin typeface="Ubuntu"/>
                <a:ea typeface="Ubuntu"/>
                <a:cs typeface="Ubuntu"/>
                <a:sym typeface="Ubuntu"/>
              </a:rPr>
              <a:t>Engineer a suitable representation</a:t>
            </a:r>
            <a:endParaRPr sz="1700">
              <a:latin typeface="Ubuntu"/>
              <a:ea typeface="Ubuntu"/>
              <a:cs typeface="Ubuntu"/>
              <a:sym typeface="Ubuntu"/>
            </a:endParaRPr>
          </a:p>
          <a:p>
            <a:pPr indent="-311150" lvl="1" marL="914400" rtl="0" algn="l">
              <a:spcBef>
                <a:spcPts val="0"/>
              </a:spcBef>
              <a:spcAft>
                <a:spcPts val="0"/>
              </a:spcAft>
              <a:buSzPts val="1300"/>
              <a:buFont typeface="Ubuntu"/>
              <a:buChar char="○"/>
            </a:pPr>
            <a:r>
              <a:rPr lang="en" sz="1300">
                <a:latin typeface="Ubuntu"/>
                <a:ea typeface="Ubuntu"/>
                <a:cs typeface="Ubuntu"/>
                <a:sym typeface="Ubuntu"/>
              </a:rPr>
              <a:t>One in which features are more linearly separable</a:t>
            </a:r>
            <a:endParaRPr sz="1300">
              <a:latin typeface="Ubuntu"/>
              <a:ea typeface="Ubuntu"/>
              <a:cs typeface="Ubuntu"/>
              <a:sym typeface="Ubuntu"/>
            </a:endParaRPr>
          </a:p>
          <a:p>
            <a:pPr indent="-311150" lvl="1" marL="914400" rtl="0" algn="l">
              <a:spcBef>
                <a:spcPts val="0"/>
              </a:spcBef>
              <a:spcAft>
                <a:spcPts val="0"/>
              </a:spcAft>
              <a:buSzPts val="1300"/>
              <a:buFont typeface="Ubuntu"/>
              <a:buChar char="○"/>
            </a:pPr>
            <a:r>
              <a:rPr lang="en" sz="1300">
                <a:latin typeface="Ubuntu"/>
                <a:ea typeface="Ubuntu"/>
                <a:cs typeface="Ubuntu"/>
                <a:sym typeface="Ubuntu"/>
              </a:rPr>
              <a:t>Then use a linear model</a:t>
            </a:r>
            <a:endParaRPr sz="1300">
              <a:latin typeface="Ubuntu"/>
              <a:ea typeface="Ubuntu"/>
              <a:cs typeface="Ubuntu"/>
              <a:sym typeface="Ubuntu"/>
            </a:endParaRPr>
          </a:p>
          <a:p>
            <a:pPr indent="-336550" lvl="0" marL="457200" rtl="0" algn="l">
              <a:spcBef>
                <a:spcPts val="0"/>
              </a:spcBef>
              <a:spcAft>
                <a:spcPts val="0"/>
              </a:spcAft>
              <a:buSzPts val="1700"/>
              <a:buFont typeface="Ubuntu"/>
              <a:buAutoNum type="arabicPeriod"/>
            </a:pPr>
            <a:r>
              <a:rPr lang="en" sz="1700">
                <a:latin typeface="Ubuntu"/>
                <a:ea typeface="Ubuntu"/>
                <a:cs typeface="Ubuntu"/>
                <a:sym typeface="Ubuntu"/>
              </a:rPr>
              <a:t>Engineer a kernel</a:t>
            </a:r>
            <a:endParaRPr sz="1700">
              <a:latin typeface="Ubuntu"/>
              <a:ea typeface="Ubuntu"/>
              <a:cs typeface="Ubuntu"/>
              <a:sym typeface="Ubuntu"/>
            </a:endParaRPr>
          </a:p>
          <a:p>
            <a:pPr indent="-311150" lvl="1" marL="914400" rtl="0" algn="l">
              <a:spcBef>
                <a:spcPts val="0"/>
              </a:spcBef>
              <a:spcAft>
                <a:spcPts val="0"/>
              </a:spcAft>
              <a:buSzPts val="1300"/>
              <a:buChar char="○"/>
            </a:pPr>
            <a:r>
              <a:rPr lang="en" sz="1300">
                <a:latin typeface="Ubuntu"/>
                <a:ea typeface="Ubuntu"/>
                <a:cs typeface="Ubuntu"/>
                <a:sym typeface="Ubuntu"/>
              </a:rPr>
              <a:t>Design a kernel</a:t>
            </a:r>
            <a:r>
              <a:rPr b="1" lang="en" sz="1300">
                <a:latin typeface="Ubuntu"/>
                <a:ea typeface="Ubuntu"/>
                <a:cs typeface="Ubuntu"/>
                <a:sym typeface="Ubuntu"/>
              </a:rPr>
              <a:t> K(x</a:t>
            </a:r>
            <a:r>
              <a:rPr b="1" baseline="-25000" lang="en" sz="1300">
                <a:latin typeface="Ubuntu"/>
                <a:ea typeface="Ubuntu"/>
                <a:cs typeface="Ubuntu"/>
                <a:sym typeface="Ubuntu"/>
              </a:rPr>
              <a:t>1</a:t>
            </a:r>
            <a:r>
              <a:rPr b="1" lang="en" sz="1300">
                <a:latin typeface="Ubuntu"/>
                <a:ea typeface="Ubuntu"/>
                <a:cs typeface="Ubuntu"/>
                <a:sym typeface="Ubuntu"/>
              </a:rPr>
              <a:t>, x</a:t>
            </a:r>
            <a:r>
              <a:rPr b="1" baseline="-25000" lang="en" sz="1300">
                <a:latin typeface="Ubuntu"/>
                <a:ea typeface="Ubuntu"/>
                <a:cs typeface="Ubuntu"/>
                <a:sym typeface="Ubuntu"/>
              </a:rPr>
              <a:t>2</a:t>
            </a:r>
            <a:r>
              <a:rPr b="1" lang="en" sz="1300">
                <a:latin typeface="Ubuntu"/>
                <a:ea typeface="Ubuntu"/>
                <a:cs typeface="Ubuntu"/>
                <a:sym typeface="Ubuntu"/>
              </a:rPr>
              <a:t>)</a:t>
            </a:r>
            <a:endParaRPr b="1" sz="1300">
              <a:latin typeface="Ubuntu"/>
              <a:ea typeface="Ubuntu"/>
              <a:cs typeface="Ubuntu"/>
              <a:sym typeface="Ubuntu"/>
            </a:endParaRPr>
          </a:p>
          <a:p>
            <a:pPr indent="-311150" lvl="1" marL="914400" rtl="0" algn="l">
              <a:spcBef>
                <a:spcPts val="0"/>
              </a:spcBef>
              <a:spcAft>
                <a:spcPts val="0"/>
              </a:spcAft>
              <a:buSzPts val="1300"/>
              <a:buFont typeface="Ubuntu"/>
              <a:buChar char="○"/>
            </a:pPr>
            <a:r>
              <a:rPr lang="en" sz="1300">
                <a:latin typeface="Ubuntu"/>
                <a:ea typeface="Ubuntu"/>
                <a:cs typeface="Ubuntu"/>
                <a:sym typeface="Ubuntu"/>
              </a:rPr>
              <a:t>Use kernel methods (e.g. SVM)</a:t>
            </a:r>
            <a:endParaRPr sz="1300">
              <a:latin typeface="Ubuntu"/>
              <a:ea typeface="Ubuntu"/>
              <a:cs typeface="Ubuntu"/>
              <a:sym typeface="Ubuntu"/>
            </a:endParaRPr>
          </a:p>
          <a:p>
            <a:pPr indent="-336550" lvl="0" marL="457200" rtl="0" algn="l">
              <a:spcBef>
                <a:spcPts val="0"/>
              </a:spcBef>
              <a:spcAft>
                <a:spcPts val="0"/>
              </a:spcAft>
              <a:buSzPts val="1700"/>
              <a:buFont typeface="Ubuntu"/>
              <a:buAutoNum type="arabicPeriod"/>
            </a:pPr>
            <a:r>
              <a:rPr lang="en" sz="1700">
                <a:latin typeface="Ubuntu"/>
                <a:ea typeface="Ubuntu"/>
                <a:cs typeface="Ubuntu"/>
                <a:sym typeface="Ubuntu"/>
              </a:rPr>
              <a:t>Learn a suitable representation space from the data</a:t>
            </a:r>
            <a:endParaRPr sz="1700">
              <a:latin typeface="Ubuntu"/>
              <a:ea typeface="Ubuntu"/>
              <a:cs typeface="Ubuntu"/>
              <a:sym typeface="Ubuntu"/>
            </a:endParaRPr>
          </a:p>
          <a:p>
            <a:pPr indent="-311150" lvl="1" marL="914400" rtl="0" algn="l">
              <a:spcBef>
                <a:spcPts val="0"/>
              </a:spcBef>
              <a:spcAft>
                <a:spcPts val="0"/>
              </a:spcAft>
              <a:buSzPts val="1300"/>
              <a:buFont typeface="Ubuntu"/>
              <a:buChar char="○"/>
            </a:pPr>
            <a:r>
              <a:rPr lang="en" sz="1300">
                <a:latin typeface="Ubuntu"/>
                <a:ea typeface="Ubuntu"/>
                <a:cs typeface="Ubuntu"/>
                <a:sym typeface="Ubuntu"/>
              </a:rPr>
              <a:t>Deep learning, deep neural networks</a:t>
            </a:r>
            <a:endParaRPr sz="1300">
              <a:latin typeface="Ubuntu"/>
              <a:ea typeface="Ubuntu"/>
              <a:cs typeface="Ubuntu"/>
              <a:sym typeface="Ubuntu"/>
            </a:endParaRPr>
          </a:p>
          <a:p>
            <a:pPr indent="-311150" lvl="1" marL="914400" rtl="0" algn="l">
              <a:spcBef>
                <a:spcPts val="0"/>
              </a:spcBef>
              <a:spcAft>
                <a:spcPts val="0"/>
              </a:spcAft>
              <a:buSzPts val="1300"/>
              <a:buChar char="○"/>
            </a:pPr>
            <a:r>
              <a:rPr lang="en" sz="1300">
                <a:latin typeface="Ubuntu"/>
                <a:ea typeface="Ubuntu"/>
                <a:cs typeface="Ubuntu"/>
                <a:sym typeface="Ubuntu"/>
              </a:rPr>
              <a:t>Boosted cascade classifiers like Viola Jones also take this appr</a:t>
            </a:r>
            <a:r>
              <a:rPr lang="en" sz="1300"/>
              <a:t>oach</a:t>
            </a:r>
            <a:endParaRPr sz="1300"/>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
        <p:nvSpPr>
          <p:cNvPr id="210" name="Google Shape;210;p2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11" name="Google Shape;211;p29"/>
          <p:cNvSpPr txBox="1"/>
          <p:nvPr>
            <p:ph type="title"/>
          </p:nvPr>
        </p:nvSpPr>
        <p:spPr>
          <a:xfrm>
            <a:off x="6900" y="-121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Non-linear decision boundaries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pic>
        <p:nvPicPr>
          <p:cNvPr id="216" name="Google Shape;216;p30"/>
          <p:cNvPicPr preferRelativeResize="0"/>
          <p:nvPr/>
        </p:nvPicPr>
        <p:blipFill>
          <a:blip r:embed="rId3">
            <a:alphaModFix/>
          </a:blip>
          <a:stretch>
            <a:fillRect/>
          </a:stretch>
        </p:blipFill>
        <p:spPr>
          <a:xfrm>
            <a:off x="5324275" y="1061950"/>
            <a:ext cx="3590574" cy="2692924"/>
          </a:xfrm>
          <a:prstGeom prst="rect">
            <a:avLst/>
          </a:prstGeom>
          <a:noFill/>
          <a:ln>
            <a:noFill/>
          </a:ln>
        </p:spPr>
      </p:pic>
      <p:sp>
        <p:nvSpPr>
          <p:cNvPr id="217" name="Google Shape;217;p30"/>
          <p:cNvSpPr txBox="1"/>
          <p:nvPr>
            <p:ph idx="1" type="body"/>
          </p:nvPr>
        </p:nvSpPr>
        <p:spPr>
          <a:xfrm>
            <a:off x="311700" y="1152475"/>
            <a:ext cx="8397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Ubuntu"/>
                <a:ea typeface="Ubuntu"/>
                <a:cs typeface="Ubuntu"/>
                <a:sym typeface="Ubuntu"/>
              </a:rPr>
              <a:t>What can we do?</a:t>
            </a:r>
            <a:endParaRPr b="1">
              <a:latin typeface="Ubuntu"/>
              <a:ea typeface="Ubuntu"/>
              <a:cs typeface="Ubuntu"/>
              <a:sym typeface="Ubuntu"/>
            </a:endParaRPr>
          </a:p>
          <a:p>
            <a:pPr indent="-336550" lvl="0" marL="457200" rtl="0" algn="l">
              <a:spcBef>
                <a:spcPts val="1600"/>
              </a:spcBef>
              <a:spcAft>
                <a:spcPts val="0"/>
              </a:spcAft>
              <a:buSzPts val="1700"/>
              <a:buFont typeface="Ubuntu"/>
              <a:buAutoNum type="arabicPeriod"/>
            </a:pPr>
            <a:r>
              <a:rPr lang="en" sz="1700">
                <a:latin typeface="Ubuntu"/>
                <a:ea typeface="Ubuntu"/>
                <a:cs typeface="Ubuntu"/>
                <a:sym typeface="Ubuntu"/>
              </a:rPr>
              <a:t>Use a non-linear classifier</a:t>
            </a:r>
            <a:endParaRPr sz="1700">
              <a:latin typeface="Ubuntu"/>
              <a:ea typeface="Ubuntu"/>
              <a:cs typeface="Ubuntu"/>
              <a:sym typeface="Ubuntu"/>
            </a:endParaRPr>
          </a:p>
          <a:p>
            <a:pPr indent="-311150" lvl="1" marL="914400" rtl="0" algn="l">
              <a:spcBef>
                <a:spcPts val="0"/>
              </a:spcBef>
              <a:spcAft>
                <a:spcPts val="0"/>
              </a:spcAft>
              <a:buSzPts val="1300"/>
              <a:buFont typeface="Ubuntu"/>
              <a:buChar char="○"/>
            </a:pPr>
            <a:r>
              <a:rPr lang="en" sz="1300">
                <a:latin typeface="Ubuntu"/>
                <a:ea typeface="Ubuntu"/>
                <a:cs typeface="Ubuntu"/>
                <a:sym typeface="Ubuntu"/>
              </a:rPr>
              <a:t>Decision trees (and forests)</a:t>
            </a:r>
            <a:endParaRPr sz="1300">
              <a:latin typeface="Ubuntu"/>
              <a:ea typeface="Ubuntu"/>
              <a:cs typeface="Ubuntu"/>
              <a:sym typeface="Ubuntu"/>
            </a:endParaRPr>
          </a:p>
          <a:p>
            <a:pPr indent="-311150" lvl="1" marL="914400" rtl="0" algn="l">
              <a:spcBef>
                <a:spcPts val="0"/>
              </a:spcBef>
              <a:spcAft>
                <a:spcPts val="0"/>
              </a:spcAft>
              <a:buSzPts val="1300"/>
              <a:buFont typeface="Ubuntu"/>
              <a:buChar char="○"/>
            </a:pPr>
            <a:r>
              <a:rPr lang="en" sz="1300">
                <a:latin typeface="Ubuntu"/>
                <a:ea typeface="Ubuntu"/>
                <a:cs typeface="Ubuntu"/>
                <a:sym typeface="Ubuntu"/>
              </a:rPr>
              <a:t>K nearest neighbours</a:t>
            </a:r>
            <a:endParaRPr sz="1300">
              <a:latin typeface="Ubuntu"/>
              <a:ea typeface="Ubuntu"/>
              <a:cs typeface="Ubuntu"/>
              <a:sym typeface="Ubuntu"/>
            </a:endParaRPr>
          </a:p>
          <a:p>
            <a:pPr indent="-336550" lvl="0" marL="457200" rtl="0" algn="l">
              <a:spcBef>
                <a:spcPts val="0"/>
              </a:spcBef>
              <a:spcAft>
                <a:spcPts val="0"/>
              </a:spcAft>
              <a:buSzPts val="1700"/>
              <a:buFont typeface="Ubuntu"/>
              <a:buAutoNum type="arabicPeriod"/>
            </a:pPr>
            <a:r>
              <a:rPr lang="en" sz="1700">
                <a:latin typeface="Ubuntu"/>
                <a:ea typeface="Ubuntu"/>
                <a:cs typeface="Ubuntu"/>
                <a:sym typeface="Ubuntu"/>
              </a:rPr>
              <a:t>Engineer a suitable representation</a:t>
            </a:r>
            <a:endParaRPr sz="1700">
              <a:latin typeface="Ubuntu"/>
              <a:ea typeface="Ubuntu"/>
              <a:cs typeface="Ubuntu"/>
              <a:sym typeface="Ubuntu"/>
            </a:endParaRPr>
          </a:p>
          <a:p>
            <a:pPr indent="-311150" lvl="1" marL="914400" rtl="0" algn="l">
              <a:spcBef>
                <a:spcPts val="0"/>
              </a:spcBef>
              <a:spcAft>
                <a:spcPts val="0"/>
              </a:spcAft>
              <a:buSzPts val="1300"/>
              <a:buFont typeface="Ubuntu"/>
              <a:buChar char="○"/>
            </a:pPr>
            <a:r>
              <a:rPr lang="en" sz="1300">
                <a:latin typeface="Ubuntu"/>
                <a:ea typeface="Ubuntu"/>
                <a:cs typeface="Ubuntu"/>
                <a:sym typeface="Ubuntu"/>
              </a:rPr>
              <a:t>One in which features are more linearly separable</a:t>
            </a:r>
            <a:endParaRPr sz="1300">
              <a:latin typeface="Ubuntu"/>
              <a:ea typeface="Ubuntu"/>
              <a:cs typeface="Ubuntu"/>
              <a:sym typeface="Ubuntu"/>
            </a:endParaRPr>
          </a:p>
          <a:p>
            <a:pPr indent="-311150" lvl="1" marL="914400" rtl="0" algn="l">
              <a:spcBef>
                <a:spcPts val="0"/>
              </a:spcBef>
              <a:spcAft>
                <a:spcPts val="0"/>
              </a:spcAft>
              <a:buSzPts val="1300"/>
              <a:buFont typeface="Ubuntu"/>
              <a:buChar char="○"/>
            </a:pPr>
            <a:r>
              <a:rPr lang="en" sz="1300">
                <a:latin typeface="Ubuntu"/>
                <a:ea typeface="Ubuntu"/>
                <a:cs typeface="Ubuntu"/>
                <a:sym typeface="Ubuntu"/>
              </a:rPr>
              <a:t>Then use a linear model</a:t>
            </a:r>
            <a:endParaRPr sz="1300">
              <a:latin typeface="Ubuntu"/>
              <a:ea typeface="Ubuntu"/>
              <a:cs typeface="Ubuntu"/>
              <a:sym typeface="Ubuntu"/>
            </a:endParaRPr>
          </a:p>
          <a:p>
            <a:pPr indent="-336550" lvl="0" marL="457200" rtl="0" algn="l">
              <a:spcBef>
                <a:spcPts val="0"/>
              </a:spcBef>
              <a:spcAft>
                <a:spcPts val="0"/>
              </a:spcAft>
              <a:buSzPts val="1700"/>
              <a:buFont typeface="Ubuntu"/>
              <a:buAutoNum type="arabicPeriod"/>
            </a:pPr>
            <a:r>
              <a:rPr lang="en" sz="1700">
                <a:latin typeface="Ubuntu"/>
                <a:ea typeface="Ubuntu"/>
                <a:cs typeface="Ubuntu"/>
                <a:sym typeface="Ubuntu"/>
              </a:rPr>
              <a:t>Engineer a kernel</a:t>
            </a:r>
            <a:endParaRPr sz="1700">
              <a:latin typeface="Ubuntu"/>
              <a:ea typeface="Ubuntu"/>
              <a:cs typeface="Ubuntu"/>
              <a:sym typeface="Ubuntu"/>
            </a:endParaRPr>
          </a:p>
          <a:p>
            <a:pPr indent="-311150" lvl="1" marL="914400" rtl="0" algn="l">
              <a:spcBef>
                <a:spcPts val="0"/>
              </a:spcBef>
              <a:spcAft>
                <a:spcPts val="0"/>
              </a:spcAft>
              <a:buSzPts val="1300"/>
              <a:buChar char="○"/>
            </a:pPr>
            <a:r>
              <a:rPr lang="en" sz="1300">
                <a:latin typeface="Ubuntu"/>
                <a:ea typeface="Ubuntu"/>
                <a:cs typeface="Ubuntu"/>
                <a:sym typeface="Ubuntu"/>
              </a:rPr>
              <a:t>Design a kernel</a:t>
            </a:r>
            <a:r>
              <a:rPr b="1" lang="en" sz="1300">
                <a:latin typeface="Ubuntu"/>
                <a:ea typeface="Ubuntu"/>
                <a:cs typeface="Ubuntu"/>
                <a:sym typeface="Ubuntu"/>
              </a:rPr>
              <a:t> K(x</a:t>
            </a:r>
            <a:r>
              <a:rPr b="1" baseline="-25000" lang="en" sz="1300">
                <a:latin typeface="Ubuntu"/>
                <a:ea typeface="Ubuntu"/>
                <a:cs typeface="Ubuntu"/>
                <a:sym typeface="Ubuntu"/>
              </a:rPr>
              <a:t>1</a:t>
            </a:r>
            <a:r>
              <a:rPr b="1" lang="en" sz="1300">
                <a:latin typeface="Ubuntu"/>
                <a:ea typeface="Ubuntu"/>
                <a:cs typeface="Ubuntu"/>
                <a:sym typeface="Ubuntu"/>
              </a:rPr>
              <a:t>, x</a:t>
            </a:r>
            <a:r>
              <a:rPr b="1" baseline="-25000" lang="en" sz="1300">
                <a:latin typeface="Ubuntu"/>
                <a:ea typeface="Ubuntu"/>
                <a:cs typeface="Ubuntu"/>
                <a:sym typeface="Ubuntu"/>
              </a:rPr>
              <a:t>2</a:t>
            </a:r>
            <a:r>
              <a:rPr b="1" lang="en" sz="1300">
                <a:latin typeface="Ubuntu"/>
                <a:ea typeface="Ubuntu"/>
                <a:cs typeface="Ubuntu"/>
                <a:sym typeface="Ubuntu"/>
              </a:rPr>
              <a:t>)</a:t>
            </a:r>
            <a:endParaRPr b="1" sz="1300">
              <a:latin typeface="Ubuntu"/>
              <a:ea typeface="Ubuntu"/>
              <a:cs typeface="Ubuntu"/>
              <a:sym typeface="Ubuntu"/>
            </a:endParaRPr>
          </a:p>
          <a:p>
            <a:pPr indent="-311150" lvl="1" marL="914400" rtl="0" algn="l">
              <a:spcBef>
                <a:spcPts val="0"/>
              </a:spcBef>
              <a:spcAft>
                <a:spcPts val="0"/>
              </a:spcAft>
              <a:buSzPts val="1300"/>
              <a:buFont typeface="Ubuntu"/>
              <a:buChar char="○"/>
            </a:pPr>
            <a:r>
              <a:rPr lang="en" sz="1300">
                <a:latin typeface="Ubuntu"/>
                <a:ea typeface="Ubuntu"/>
                <a:cs typeface="Ubuntu"/>
                <a:sym typeface="Ubuntu"/>
              </a:rPr>
              <a:t>Use kernel methods (e.g. SVM)</a:t>
            </a:r>
            <a:endParaRPr sz="1300">
              <a:latin typeface="Ubuntu"/>
              <a:ea typeface="Ubuntu"/>
              <a:cs typeface="Ubuntu"/>
              <a:sym typeface="Ubuntu"/>
            </a:endParaRPr>
          </a:p>
          <a:p>
            <a:pPr indent="-336550" lvl="0" marL="457200" rtl="0" algn="l">
              <a:spcBef>
                <a:spcPts val="0"/>
              </a:spcBef>
              <a:spcAft>
                <a:spcPts val="0"/>
              </a:spcAft>
              <a:buSzPts val="1700"/>
              <a:buFont typeface="Ubuntu"/>
              <a:buAutoNum type="arabicPeriod"/>
            </a:pPr>
            <a:r>
              <a:rPr lang="en" sz="1700">
                <a:latin typeface="Ubuntu"/>
                <a:ea typeface="Ubuntu"/>
                <a:cs typeface="Ubuntu"/>
                <a:sym typeface="Ubuntu"/>
              </a:rPr>
              <a:t>Learn a suitable representation space from the data</a:t>
            </a:r>
            <a:endParaRPr sz="1700">
              <a:latin typeface="Ubuntu"/>
              <a:ea typeface="Ubuntu"/>
              <a:cs typeface="Ubuntu"/>
              <a:sym typeface="Ubuntu"/>
            </a:endParaRPr>
          </a:p>
          <a:p>
            <a:pPr indent="-311150" lvl="1" marL="914400" rtl="0" algn="l">
              <a:spcBef>
                <a:spcPts val="0"/>
              </a:spcBef>
              <a:spcAft>
                <a:spcPts val="0"/>
              </a:spcAft>
              <a:buClr>
                <a:srgbClr val="FF6633"/>
              </a:buClr>
              <a:buSzPts val="1300"/>
              <a:buFont typeface="Ubuntu"/>
              <a:buChar char="○"/>
            </a:pPr>
            <a:r>
              <a:rPr b="1" lang="en" sz="1300">
                <a:solidFill>
                  <a:srgbClr val="FF6633"/>
                </a:solidFill>
                <a:latin typeface="Ubuntu"/>
                <a:ea typeface="Ubuntu"/>
                <a:cs typeface="Ubuntu"/>
                <a:sym typeface="Ubuntu"/>
              </a:rPr>
              <a:t>Deep learning, deep neural networks</a:t>
            </a:r>
            <a:endParaRPr b="1" sz="1300">
              <a:solidFill>
                <a:srgbClr val="FF6633"/>
              </a:solidFill>
              <a:latin typeface="Ubuntu"/>
              <a:ea typeface="Ubuntu"/>
              <a:cs typeface="Ubuntu"/>
              <a:sym typeface="Ubuntu"/>
            </a:endParaRPr>
          </a:p>
          <a:p>
            <a:pPr indent="-311150" lvl="1" marL="914400" rtl="0" algn="l">
              <a:spcBef>
                <a:spcPts val="0"/>
              </a:spcBef>
              <a:spcAft>
                <a:spcPts val="0"/>
              </a:spcAft>
              <a:buSzPts val="1300"/>
              <a:buChar char="○"/>
            </a:pPr>
            <a:r>
              <a:rPr lang="en" sz="1300">
                <a:latin typeface="Ubuntu"/>
                <a:ea typeface="Ubuntu"/>
                <a:cs typeface="Ubuntu"/>
                <a:sym typeface="Ubuntu"/>
              </a:rPr>
              <a:t>Boosted cascade classifiers like Viola Jones also take this appr</a:t>
            </a:r>
            <a:r>
              <a:rPr lang="en" sz="1300"/>
              <a:t>oach</a:t>
            </a:r>
            <a:endParaRPr sz="1300"/>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
        <p:nvSpPr>
          <p:cNvPr id="218" name="Google Shape;218;p3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19" name="Google Shape;219;p30"/>
          <p:cNvSpPr txBox="1"/>
          <p:nvPr>
            <p:ph type="title"/>
          </p:nvPr>
        </p:nvSpPr>
        <p:spPr>
          <a:xfrm>
            <a:off x="6900" y="-121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Non-linear decision boundaries</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3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Overview</a:t>
            </a:r>
            <a:endParaRPr/>
          </a:p>
        </p:txBody>
      </p:sp>
      <p:sp>
        <p:nvSpPr>
          <p:cNvPr id="225" name="Google Shape;225;p31"/>
          <p:cNvSpPr txBox="1"/>
          <p:nvPr>
            <p:ph idx="1" type="body"/>
          </p:nvPr>
        </p:nvSpPr>
        <p:spPr>
          <a:xfrm>
            <a:off x="311700" y="1152475"/>
            <a:ext cx="5463600" cy="3416400"/>
          </a:xfrm>
          <a:prstGeom prst="rect">
            <a:avLst/>
          </a:prstGeom>
        </p:spPr>
        <p:txBody>
          <a:bodyPr anchorCtr="0" anchor="t" bIns="91425" lIns="91425" spcFirstLastPara="1" rIns="91425" wrap="square" tIns="91425">
            <a:noAutofit/>
          </a:bodyPr>
          <a:lstStyle/>
          <a:p>
            <a:pPr indent="-342900" lvl="0" marL="457200" rtl="0" algn="l">
              <a:lnSpc>
                <a:spcPct val="200000"/>
              </a:lnSpc>
              <a:spcBef>
                <a:spcPts val="0"/>
              </a:spcBef>
              <a:spcAft>
                <a:spcPts val="0"/>
              </a:spcAft>
              <a:buClr>
                <a:srgbClr val="000000"/>
              </a:buClr>
              <a:buSzPts val="1800"/>
              <a:buChar char="●"/>
            </a:pPr>
            <a:r>
              <a:rPr lang="en" sz="1800">
                <a:solidFill>
                  <a:srgbClr val="000000"/>
                </a:solidFill>
              </a:rPr>
              <a:t>Limitations the perceptron</a:t>
            </a:r>
            <a:endParaRPr sz="1800">
              <a:solidFill>
                <a:srgbClr val="000000"/>
              </a:solidFill>
            </a:endParaRPr>
          </a:p>
          <a:p>
            <a:pPr indent="-342900" lvl="0" marL="457200" rtl="0" algn="l">
              <a:lnSpc>
                <a:spcPct val="200000"/>
              </a:lnSpc>
              <a:spcBef>
                <a:spcPts val="0"/>
              </a:spcBef>
              <a:spcAft>
                <a:spcPts val="0"/>
              </a:spcAft>
              <a:buClr>
                <a:srgbClr val="000000"/>
              </a:buClr>
              <a:buSzPts val="1800"/>
              <a:buChar char="●"/>
            </a:pPr>
            <a:r>
              <a:rPr b="1" lang="en" sz="1800">
                <a:solidFill>
                  <a:srgbClr val="000000"/>
                </a:solidFill>
              </a:rPr>
              <a:t>Multilayer Perceptrons</a:t>
            </a:r>
            <a:endParaRPr b="1" sz="1800">
              <a:solidFill>
                <a:srgbClr val="000000"/>
              </a:solidFill>
            </a:endParaRPr>
          </a:p>
          <a:p>
            <a:pPr indent="-342900" lvl="0" marL="457200" rtl="0" algn="l">
              <a:lnSpc>
                <a:spcPct val="200000"/>
              </a:lnSpc>
              <a:spcBef>
                <a:spcPts val="0"/>
              </a:spcBef>
              <a:spcAft>
                <a:spcPts val="0"/>
              </a:spcAft>
              <a:buClr>
                <a:srgbClr val="000000"/>
              </a:buClr>
              <a:buSzPts val="1800"/>
              <a:buChar char="●"/>
            </a:pPr>
            <a:r>
              <a:rPr lang="en" sz="1800">
                <a:solidFill>
                  <a:srgbClr val="000000"/>
                </a:solidFill>
              </a:rPr>
              <a:t>Implementation details</a:t>
            </a:r>
            <a:endParaRPr sz="1800">
              <a:solidFill>
                <a:srgbClr val="000000"/>
              </a:solidFill>
            </a:endParaRPr>
          </a:p>
          <a:p>
            <a:pPr indent="0" lvl="0" marL="0" rtl="0" algn="l">
              <a:lnSpc>
                <a:spcPct val="200000"/>
              </a:lnSpc>
              <a:spcBef>
                <a:spcPts val="1600"/>
              </a:spcBef>
              <a:spcAft>
                <a:spcPts val="1600"/>
              </a:spcAft>
              <a:buNone/>
            </a:pPr>
            <a:r>
              <a:t/>
            </a:r>
            <a:endParaRPr sz="1800">
              <a:solidFill>
                <a:srgbClr val="000000"/>
              </a:solidFill>
            </a:endParaRPr>
          </a:p>
        </p:txBody>
      </p:sp>
      <p:sp>
        <p:nvSpPr>
          <p:cNvPr id="226" name="Google Shape;226;p3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32"/>
          <p:cNvSpPr/>
          <p:nvPr/>
        </p:nvSpPr>
        <p:spPr>
          <a:xfrm>
            <a:off x="7857900" y="884800"/>
            <a:ext cx="1155300" cy="782700"/>
          </a:xfrm>
          <a:prstGeom prst="ellipse">
            <a:avLst/>
          </a:prstGeom>
          <a:solidFill>
            <a:srgbClr val="F4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3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pSp>
        <p:nvGrpSpPr>
          <p:cNvPr id="233" name="Google Shape;233;p32"/>
          <p:cNvGrpSpPr/>
          <p:nvPr/>
        </p:nvGrpSpPr>
        <p:grpSpPr>
          <a:xfrm>
            <a:off x="5160475" y="998500"/>
            <a:ext cx="3402600" cy="3570100"/>
            <a:chOff x="2977725" y="1028100"/>
            <a:chExt cx="3402600" cy="3570100"/>
          </a:xfrm>
        </p:grpSpPr>
        <p:sp>
          <p:nvSpPr>
            <p:cNvPr id="234" name="Google Shape;234;p32"/>
            <p:cNvSpPr/>
            <p:nvPr/>
          </p:nvSpPr>
          <p:spPr>
            <a:xfrm>
              <a:off x="2977725" y="4149700"/>
              <a:ext cx="2571300" cy="448500"/>
            </a:xfrm>
            <a:prstGeom prst="roundRect">
              <a:avLst>
                <a:gd fmla="val 16667" name="adj"/>
              </a:avLst>
            </a:prstGeom>
            <a:solidFill>
              <a:srgbClr val="F3F3F3"/>
            </a:solidFill>
            <a:ln cap="flat" cmpd="sng" w="38100">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32"/>
            <p:cNvSpPr/>
            <p:nvPr/>
          </p:nvSpPr>
          <p:spPr>
            <a:xfrm>
              <a:off x="3600725" y="1028100"/>
              <a:ext cx="1242300" cy="448500"/>
            </a:xfrm>
            <a:prstGeom prst="roundRect">
              <a:avLst>
                <a:gd fmla="val 16667" name="adj"/>
              </a:avLst>
            </a:prstGeom>
            <a:solidFill>
              <a:srgbClr val="F3F3F3"/>
            </a:solidFill>
            <a:ln cap="flat" cmpd="sng" w="38100">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32"/>
            <p:cNvSpPr/>
            <p:nvPr/>
          </p:nvSpPr>
          <p:spPr>
            <a:xfrm>
              <a:off x="3274600" y="2029075"/>
              <a:ext cx="1913700" cy="448500"/>
            </a:xfrm>
            <a:prstGeom prst="roundRect">
              <a:avLst>
                <a:gd fmla="val 16667" name="adj"/>
              </a:avLst>
            </a:prstGeom>
            <a:solidFill>
              <a:srgbClr val="F3F3F3"/>
            </a:solidFill>
            <a:ln cap="flat" cmpd="sng" w="38100">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32"/>
            <p:cNvSpPr/>
            <p:nvPr/>
          </p:nvSpPr>
          <p:spPr>
            <a:xfrm>
              <a:off x="2977725" y="3095750"/>
              <a:ext cx="2571300" cy="448500"/>
            </a:xfrm>
            <a:prstGeom prst="roundRect">
              <a:avLst>
                <a:gd fmla="val 16667" name="adj"/>
              </a:avLst>
            </a:prstGeom>
            <a:solidFill>
              <a:srgbClr val="F3F3F3"/>
            </a:solidFill>
            <a:ln cap="flat" cmpd="sng" w="38100">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32"/>
            <p:cNvSpPr/>
            <p:nvPr/>
          </p:nvSpPr>
          <p:spPr>
            <a:xfrm>
              <a:off x="3079000" y="4222000"/>
              <a:ext cx="317100" cy="317100"/>
            </a:xfrm>
            <a:prstGeom prst="ellipse">
              <a:avLst/>
            </a:prstGeom>
            <a:solidFill>
              <a:srgbClr val="FFFF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i="1" sz="600">
                <a:latin typeface="Droid Serif"/>
                <a:ea typeface="Droid Serif"/>
                <a:cs typeface="Droid Serif"/>
                <a:sym typeface="Droid Serif"/>
              </a:endParaRPr>
            </a:p>
          </p:txBody>
        </p:sp>
        <p:sp>
          <p:nvSpPr>
            <p:cNvPr id="239" name="Google Shape;239;p32"/>
            <p:cNvSpPr/>
            <p:nvPr/>
          </p:nvSpPr>
          <p:spPr>
            <a:xfrm>
              <a:off x="3746225" y="4222000"/>
              <a:ext cx="317100" cy="317100"/>
            </a:xfrm>
            <a:prstGeom prst="ellipse">
              <a:avLst/>
            </a:prstGeom>
            <a:solidFill>
              <a:srgbClr val="FFFF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i="1" sz="600">
                <a:latin typeface="Droid Serif"/>
                <a:ea typeface="Droid Serif"/>
                <a:cs typeface="Droid Serif"/>
                <a:sym typeface="Droid Serif"/>
              </a:endParaRPr>
            </a:p>
          </p:txBody>
        </p:sp>
        <p:sp>
          <p:nvSpPr>
            <p:cNvPr id="240" name="Google Shape;240;p32"/>
            <p:cNvSpPr/>
            <p:nvPr/>
          </p:nvSpPr>
          <p:spPr>
            <a:xfrm>
              <a:off x="4413450" y="4222000"/>
              <a:ext cx="317100" cy="317100"/>
            </a:xfrm>
            <a:prstGeom prst="ellipse">
              <a:avLst/>
            </a:prstGeom>
            <a:solidFill>
              <a:srgbClr val="FFFF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i="1" sz="600">
                <a:latin typeface="Droid Serif"/>
                <a:ea typeface="Droid Serif"/>
                <a:cs typeface="Droid Serif"/>
                <a:sym typeface="Droid Serif"/>
              </a:endParaRPr>
            </a:p>
          </p:txBody>
        </p:sp>
        <p:sp>
          <p:nvSpPr>
            <p:cNvPr id="241" name="Google Shape;241;p32"/>
            <p:cNvSpPr/>
            <p:nvPr/>
          </p:nvSpPr>
          <p:spPr>
            <a:xfrm>
              <a:off x="5080675" y="4222000"/>
              <a:ext cx="317100" cy="317100"/>
            </a:xfrm>
            <a:prstGeom prst="ellipse">
              <a:avLst/>
            </a:prstGeom>
            <a:solidFill>
              <a:srgbClr val="FFFF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i="1" sz="600">
                <a:latin typeface="Droid Serif"/>
                <a:ea typeface="Droid Serif"/>
                <a:cs typeface="Droid Serif"/>
                <a:sym typeface="Droid Serif"/>
              </a:endParaRPr>
            </a:p>
          </p:txBody>
        </p:sp>
        <p:sp>
          <p:nvSpPr>
            <p:cNvPr id="242" name="Google Shape;242;p32"/>
            <p:cNvSpPr txBox="1"/>
            <p:nvPr/>
          </p:nvSpPr>
          <p:spPr>
            <a:xfrm>
              <a:off x="3092200" y="4248388"/>
              <a:ext cx="303900" cy="251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 sz="800">
                  <a:latin typeface="Droid Serif"/>
                  <a:ea typeface="Droid Serif"/>
                  <a:cs typeface="Droid Serif"/>
                  <a:sym typeface="Droid Serif"/>
                </a:rPr>
                <a:t>x</a:t>
              </a:r>
              <a:r>
                <a:rPr baseline="-25000" i="1" lang="en" sz="800">
                  <a:latin typeface="Droid Serif"/>
                  <a:ea typeface="Droid Serif"/>
                  <a:cs typeface="Droid Serif"/>
                  <a:sym typeface="Droid Serif"/>
                </a:rPr>
                <a:t>1</a:t>
              </a:r>
              <a:endParaRPr baseline="-25000" i="1" sz="800">
                <a:latin typeface="Droid Serif"/>
                <a:ea typeface="Droid Serif"/>
                <a:cs typeface="Droid Serif"/>
                <a:sym typeface="Droid Serif"/>
              </a:endParaRPr>
            </a:p>
          </p:txBody>
        </p:sp>
        <p:sp>
          <p:nvSpPr>
            <p:cNvPr id="243" name="Google Shape;243;p32"/>
            <p:cNvSpPr txBox="1"/>
            <p:nvPr/>
          </p:nvSpPr>
          <p:spPr>
            <a:xfrm>
              <a:off x="3752825" y="4248388"/>
              <a:ext cx="303900" cy="251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 sz="800">
                  <a:latin typeface="Droid Serif"/>
                  <a:ea typeface="Droid Serif"/>
                  <a:cs typeface="Droid Serif"/>
                  <a:sym typeface="Droid Serif"/>
                </a:rPr>
                <a:t>x</a:t>
              </a:r>
              <a:r>
                <a:rPr baseline="-25000" i="1" lang="en" sz="800">
                  <a:latin typeface="Droid Serif"/>
                  <a:ea typeface="Droid Serif"/>
                  <a:cs typeface="Droid Serif"/>
                  <a:sym typeface="Droid Serif"/>
                </a:rPr>
                <a:t>2</a:t>
              </a:r>
              <a:endParaRPr baseline="-25000" i="1" sz="800">
                <a:latin typeface="Droid Serif"/>
                <a:ea typeface="Droid Serif"/>
                <a:cs typeface="Droid Serif"/>
                <a:sym typeface="Droid Serif"/>
              </a:endParaRPr>
            </a:p>
          </p:txBody>
        </p:sp>
        <p:sp>
          <p:nvSpPr>
            <p:cNvPr id="244" name="Google Shape;244;p32"/>
            <p:cNvSpPr txBox="1"/>
            <p:nvPr/>
          </p:nvSpPr>
          <p:spPr>
            <a:xfrm>
              <a:off x="4416750" y="4248388"/>
              <a:ext cx="303900" cy="251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 sz="800">
                  <a:latin typeface="Droid Serif"/>
                  <a:ea typeface="Droid Serif"/>
                  <a:cs typeface="Droid Serif"/>
                  <a:sym typeface="Droid Serif"/>
                </a:rPr>
                <a:t>x</a:t>
              </a:r>
              <a:r>
                <a:rPr baseline="-25000" i="1" lang="en" sz="800">
                  <a:latin typeface="Droid Serif"/>
                  <a:ea typeface="Droid Serif"/>
                  <a:cs typeface="Droid Serif"/>
                  <a:sym typeface="Droid Serif"/>
                </a:rPr>
                <a:t>3</a:t>
              </a:r>
              <a:endParaRPr baseline="-25000" i="1" sz="800">
                <a:latin typeface="Droid Serif"/>
                <a:ea typeface="Droid Serif"/>
                <a:cs typeface="Droid Serif"/>
                <a:sym typeface="Droid Serif"/>
              </a:endParaRPr>
            </a:p>
          </p:txBody>
        </p:sp>
        <p:sp>
          <p:nvSpPr>
            <p:cNvPr id="245" name="Google Shape;245;p32"/>
            <p:cNvSpPr txBox="1"/>
            <p:nvPr/>
          </p:nvSpPr>
          <p:spPr>
            <a:xfrm>
              <a:off x="5080675" y="4248388"/>
              <a:ext cx="303900" cy="251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 sz="800">
                  <a:latin typeface="Droid Serif"/>
                  <a:ea typeface="Droid Serif"/>
                  <a:cs typeface="Droid Serif"/>
                  <a:sym typeface="Droid Serif"/>
                </a:rPr>
                <a:t>x</a:t>
              </a:r>
              <a:r>
                <a:rPr baseline="-25000" i="1" lang="en" sz="800">
                  <a:latin typeface="Droid Serif"/>
                  <a:ea typeface="Droid Serif"/>
                  <a:cs typeface="Droid Serif"/>
                  <a:sym typeface="Droid Serif"/>
                </a:rPr>
                <a:t>4</a:t>
              </a:r>
              <a:endParaRPr baseline="-25000" i="1" sz="800">
                <a:latin typeface="Droid Serif"/>
                <a:ea typeface="Droid Serif"/>
                <a:cs typeface="Droid Serif"/>
                <a:sym typeface="Droid Serif"/>
              </a:endParaRPr>
            </a:p>
          </p:txBody>
        </p:sp>
        <p:cxnSp>
          <p:nvCxnSpPr>
            <p:cNvPr id="246" name="Google Shape;246;p32"/>
            <p:cNvCxnSpPr>
              <a:endCxn id="247" idx="4"/>
            </p:cNvCxnSpPr>
            <p:nvPr/>
          </p:nvCxnSpPr>
          <p:spPr>
            <a:xfrm rot="10800000">
              <a:off x="3237550" y="3478150"/>
              <a:ext cx="0" cy="744000"/>
            </a:xfrm>
            <a:prstGeom prst="straightConnector1">
              <a:avLst/>
            </a:prstGeom>
            <a:noFill/>
            <a:ln cap="flat" cmpd="sng" w="9525">
              <a:solidFill>
                <a:srgbClr val="666666"/>
              </a:solidFill>
              <a:prstDash val="solid"/>
              <a:round/>
              <a:headEnd len="med" w="med" type="none"/>
              <a:tailEnd len="med" w="med" type="none"/>
            </a:ln>
          </p:spPr>
        </p:cxnSp>
        <p:cxnSp>
          <p:nvCxnSpPr>
            <p:cNvPr id="248" name="Google Shape;248;p32"/>
            <p:cNvCxnSpPr>
              <a:stCxn id="249" idx="4"/>
              <a:endCxn id="239" idx="0"/>
            </p:cNvCxnSpPr>
            <p:nvPr/>
          </p:nvCxnSpPr>
          <p:spPr>
            <a:xfrm>
              <a:off x="3904775" y="3478150"/>
              <a:ext cx="0" cy="744000"/>
            </a:xfrm>
            <a:prstGeom prst="straightConnector1">
              <a:avLst/>
            </a:prstGeom>
            <a:noFill/>
            <a:ln cap="flat" cmpd="sng" w="9525">
              <a:solidFill>
                <a:srgbClr val="666666"/>
              </a:solidFill>
              <a:prstDash val="solid"/>
              <a:round/>
              <a:headEnd len="med" w="med" type="none"/>
              <a:tailEnd len="med" w="med" type="none"/>
            </a:ln>
          </p:spPr>
        </p:cxnSp>
        <p:cxnSp>
          <p:nvCxnSpPr>
            <p:cNvPr id="250" name="Google Shape;250;p32"/>
            <p:cNvCxnSpPr>
              <a:stCxn id="251" idx="4"/>
              <a:endCxn id="240" idx="0"/>
            </p:cNvCxnSpPr>
            <p:nvPr/>
          </p:nvCxnSpPr>
          <p:spPr>
            <a:xfrm>
              <a:off x="4572000" y="3478150"/>
              <a:ext cx="0" cy="744000"/>
            </a:xfrm>
            <a:prstGeom prst="straightConnector1">
              <a:avLst/>
            </a:prstGeom>
            <a:noFill/>
            <a:ln cap="flat" cmpd="sng" w="9525">
              <a:solidFill>
                <a:srgbClr val="666666"/>
              </a:solidFill>
              <a:prstDash val="solid"/>
              <a:round/>
              <a:headEnd len="med" w="med" type="none"/>
              <a:tailEnd len="med" w="med" type="none"/>
            </a:ln>
          </p:spPr>
        </p:cxnSp>
        <p:cxnSp>
          <p:nvCxnSpPr>
            <p:cNvPr id="252" name="Google Shape;252;p32"/>
            <p:cNvCxnSpPr>
              <a:stCxn id="253" idx="4"/>
              <a:endCxn id="241" idx="0"/>
            </p:cNvCxnSpPr>
            <p:nvPr/>
          </p:nvCxnSpPr>
          <p:spPr>
            <a:xfrm>
              <a:off x="5239225" y="3478150"/>
              <a:ext cx="0" cy="744000"/>
            </a:xfrm>
            <a:prstGeom prst="straightConnector1">
              <a:avLst/>
            </a:prstGeom>
            <a:noFill/>
            <a:ln cap="flat" cmpd="sng" w="9525">
              <a:solidFill>
                <a:srgbClr val="666666"/>
              </a:solidFill>
              <a:prstDash val="solid"/>
              <a:round/>
              <a:headEnd len="med" w="med" type="none"/>
              <a:tailEnd len="med" w="med" type="none"/>
            </a:ln>
          </p:spPr>
        </p:cxnSp>
        <p:cxnSp>
          <p:nvCxnSpPr>
            <p:cNvPr id="254" name="Google Shape;254;p32"/>
            <p:cNvCxnSpPr>
              <a:stCxn id="251" idx="4"/>
              <a:endCxn id="241" idx="0"/>
            </p:cNvCxnSpPr>
            <p:nvPr/>
          </p:nvCxnSpPr>
          <p:spPr>
            <a:xfrm>
              <a:off x="4572000" y="3478150"/>
              <a:ext cx="667200" cy="744000"/>
            </a:xfrm>
            <a:prstGeom prst="straightConnector1">
              <a:avLst/>
            </a:prstGeom>
            <a:noFill/>
            <a:ln cap="flat" cmpd="sng" w="9525">
              <a:solidFill>
                <a:srgbClr val="666666"/>
              </a:solidFill>
              <a:prstDash val="solid"/>
              <a:round/>
              <a:headEnd len="med" w="med" type="none"/>
              <a:tailEnd len="med" w="med" type="none"/>
            </a:ln>
          </p:spPr>
        </p:cxnSp>
        <p:cxnSp>
          <p:nvCxnSpPr>
            <p:cNvPr id="255" name="Google Shape;255;p32"/>
            <p:cNvCxnSpPr>
              <a:stCxn id="238" idx="0"/>
              <a:endCxn id="249" idx="4"/>
            </p:cNvCxnSpPr>
            <p:nvPr/>
          </p:nvCxnSpPr>
          <p:spPr>
            <a:xfrm flipH="1" rot="10800000">
              <a:off x="3237550" y="3478300"/>
              <a:ext cx="667200" cy="743700"/>
            </a:xfrm>
            <a:prstGeom prst="straightConnector1">
              <a:avLst/>
            </a:prstGeom>
            <a:noFill/>
            <a:ln cap="flat" cmpd="sng" w="9525">
              <a:solidFill>
                <a:srgbClr val="666666"/>
              </a:solidFill>
              <a:prstDash val="solid"/>
              <a:round/>
              <a:headEnd len="med" w="med" type="none"/>
              <a:tailEnd len="med" w="med" type="none"/>
            </a:ln>
          </p:spPr>
        </p:cxnSp>
        <p:cxnSp>
          <p:nvCxnSpPr>
            <p:cNvPr id="256" name="Google Shape;256;p32"/>
            <p:cNvCxnSpPr>
              <a:stCxn id="239" idx="0"/>
              <a:endCxn id="251" idx="4"/>
            </p:cNvCxnSpPr>
            <p:nvPr/>
          </p:nvCxnSpPr>
          <p:spPr>
            <a:xfrm flipH="1" rot="10800000">
              <a:off x="3904775" y="3478300"/>
              <a:ext cx="667200" cy="743700"/>
            </a:xfrm>
            <a:prstGeom prst="straightConnector1">
              <a:avLst/>
            </a:prstGeom>
            <a:noFill/>
            <a:ln cap="flat" cmpd="sng" w="9525">
              <a:solidFill>
                <a:srgbClr val="666666"/>
              </a:solidFill>
              <a:prstDash val="solid"/>
              <a:round/>
              <a:headEnd len="med" w="med" type="none"/>
              <a:tailEnd len="med" w="med" type="none"/>
            </a:ln>
          </p:spPr>
        </p:cxnSp>
        <p:cxnSp>
          <p:nvCxnSpPr>
            <p:cNvPr id="257" name="Google Shape;257;p32"/>
            <p:cNvCxnSpPr>
              <a:stCxn id="240" idx="0"/>
              <a:endCxn id="253" idx="4"/>
            </p:cNvCxnSpPr>
            <p:nvPr/>
          </p:nvCxnSpPr>
          <p:spPr>
            <a:xfrm flipH="1" rot="10800000">
              <a:off x="4572000" y="3478300"/>
              <a:ext cx="667200" cy="743700"/>
            </a:xfrm>
            <a:prstGeom prst="straightConnector1">
              <a:avLst/>
            </a:prstGeom>
            <a:noFill/>
            <a:ln cap="flat" cmpd="sng" w="9525">
              <a:solidFill>
                <a:srgbClr val="666666"/>
              </a:solidFill>
              <a:prstDash val="solid"/>
              <a:round/>
              <a:headEnd len="med" w="med" type="none"/>
              <a:tailEnd len="med" w="med" type="none"/>
            </a:ln>
          </p:spPr>
        </p:cxnSp>
        <p:cxnSp>
          <p:nvCxnSpPr>
            <p:cNvPr id="258" name="Google Shape;258;p32"/>
            <p:cNvCxnSpPr>
              <a:endCxn id="249" idx="4"/>
            </p:cNvCxnSpPr>
            <p:nvPr/>
          </p:nvCxnSpPr>
          <p:spPr>
            <a:xfrm rot="10800000">
              <a:off x="3904775" y="3478150"/>
              <a:ext cx="667200" cy="744000"/>
            </a:xfrm>
            <a:prstGeom prst="straightConnector1">
              <a:avLst/>
            </a:prstGeom>
            <a:noFill/>
            <a:ln cap="flat" cmpd="sng" w="9525">
              <a:solidFill>
                <a:srgbClr val="666666"/>
              </a:solidFill>
              <a:prstDash val="solid"/>
              <a:round/>
              <a:headEnd len="med" w="med" type="none"/>
              <a:tailEnd len="med" w="med" type="none"/>
            </a:ln>
          </p:spPr>
        </p:cxnSp>
        <p:cxnSp>
          <p:nvCxnSpPr>
            <p:cNvPr id="259" name="Google Shape;259;p32"/>
            <p:cNvCxnSpPr>
              <a:stCxn id="239" idx="0"/>
              <a:endCxn id="247" idx="4"/>
            </p:cNvCxnSpPr>
            <p:nvPr/>
          </p:nvCxnSpPr>
          <p:spPr>
            <a:xfrm rot="10800000">
              <a:off x="3237575" y="3478300"/>
              <a:ext cx="667200" cy="743700"/>
            </a:xfrm>
            <a:prstGeom prst="straightConnector1">
              <a:avLst/>
            </a:prstGeom>
            <a:noFill/>
            <a:ln cap="flat" cmpd="sng" w="9525">
              <a:solidFill>
                <a:srgbClr val="666666"/>
              </a:solidFill>
              <a:prstDash val="solid"/>
              <a:round/>
              <a:headEnd len="med" w="med" type="none"/>
              <a:tailEnd len="med" w="med" type="none"/>
            </a:ln>
          </p:spPr>
        </p:cxnSp>
        <p:cxnSp>
          <p:nvCxnSpPr>
            <p:cNvPr id="260" name="Google Shape;260;p32"/>
            <p:cNvCxnSpPr>
              <a:stCxn id="238" idx="0"/>
              <a:endCxn id="251" idx="4"/>
            </p:cNvCxnSpPr>
            <p:nvPr/>
          </p:nvCxnSpPr>
          <p:spPr>
            <a:xfrm flipH="1" rot="10800000">
              <a:off x="3237550" y="3478300"/>
              <a:ext cx="1334400" cy="743700"/>
            </a:xfrm>
            <a:prstGeom prst="straightConnector1">
              <a:avLst/>
            </a:prstGeom>
            <a:noFill/>
            <a:ln cap="flat" cmpd="sng" w="9525">
              <a:solidFill>
                <a:srgbClr val="666666"/>
              </a:solidFill>
              <a:prstDash val="solid"/>
              <a:round/>
              <a:headEnd len="med" w="med" type="none"/>
              <a:tailEnd len="med" w="med" type="none"/>
            </a:ln>
          </p:spPr>
        </p:cxnSp>
        <p:cxnSp>
          <p:nvCxnSpPr>
            <p:cNvPr id="261" name="Google Shape;261;p32"/>
            <p:cNvCxnSpPr>
              <a:stCxn id="238" idx="0"/>
              <a:endCxn id="253" idx="4"/>
            </p:cNvCxnSpPr>
            <p:nvPr/>
          </p:nvCxnSpPr>
          <p:spPr>
            <a:xfrm flipH="1" rot="10800000">
              <a:off x="3237550" y="3478300"/>
              <a:ext cx="2001600" cy="743700"/>
            </a:xfrm>
            <a:prstGeom prst="straightConnector1">
              <a:avLst/>
            </a:prstGeom>
            <a:noFill/>
            <a:ln cap="flat" cmpd="sng" w="9525">
              <a:solidFill>
                <a:srgbClr val="666666"/>
              </a:solidFill>
              <a:prstDash val="solid"/>
              <a:round/>
              <a:headEnd len="med" w="med" type="none"/>
              <a:tailEnd len="med" w="med" type="none"/>
            </a:ln>
          </p:spPr>
        </p:cxnSp>
        <p:cxnSp>
          <p:nvCxnSpPr>
            <p:cNvPr id="262" name="Google Shape;262;p32"/>
            <p:cNvCxnSpPr>
              <a:stCxn id="239" idx="0"/>
              <a:endCxn id="253" idx="4"/>
            </p:cNvCxnSpPr>
            <p:nvPr/>
          </p:nvCxnSpPr>
          <p:spPr>
            <a:xfrm flipH="1" rot="10800000">
              <a:off x="3904775" y="3478300"/>
              <a:ext cx="1334400" cy="743700"/>
            </a:xfrm>
            <a:prstGeom prst="straightConnector1">
              <a:avLst/>
            </a:prstGeom>
            <a:noFill/>
            <a:ln cap="flat" cmpd="sng" w="9525">
              <a:solidFill>
                <a:srgbClr val="666666"/>
              </a:solidFill>
              <a:prstDash val="solid"/>
              <a:round/>
              <a:headEnd len="med" w="med" type="none"/>
              <a:tailEnd len="med" w="med" type="none"/>
            </a:ln>
          </p:spPr>
        </p:cxnSp>
        <p:cxnSp>
          <p:nvCxnSpPr>
            <p:cNvPr id="263" name="Google Shape;263;p32"/>
            <p:cNvCxnSpPr>
              <a:stCxn id="240" idx="0"/>
              <a:endCxn id="247" idx="4"/>
            </p:cNvCxnSpPr>
            <p:nvPr/>
          </p:nvCxnSpPr>
          <p:spPr>
            <a:xfrm rot="10800000">
              <a:off x="3237600" y="3478300"/>
              <a:ext cx="1334400" cy="743700"/>
            </a:xfrm>
            <a:prstGeom prst="straightConnector1">
              <a:avLst/>
            </a:prstGeom>
            <a:noFill/>
            <a:ln cap="flat" cmpd="sng" w="9525">
              <a:solidFill>
                <a:srgbClr val="666666"/>
              </a:solidFill>
              <a:prstDash val="solid"/>
              <a:round/>
              <a:headEnd len="med" w="med" type="none"/>
              <a:tailEnd len="med" w="med" type="none"/>
            </a:ln>
          </p:spPr>
        </p:cxnSp>
        <p:cxnSp>
          <p:nvCxnSpPr>
            <p:cNvPr id="264" name="Google Shape;264;p32"/>
            <p:cNvCxnSpPr>
              <a:stCxn id="241" idx="0"/>
              <a:endCxn id="249" idx="4"/>
            </p:cNvCxnSpPr>
            <p:nvPr/>
          </p:nvCxnSpPr>
          <p:spPr>
            <a:xfrm rot="10800000">
              <a:off x="3904825" y="3478300"/>
              <a:ext cx="1334400" cy="743700"/>
            </a:xfrm>
            <a:prstGeom prst="straightConnector1">
              <a:avLst/>
            </a:prstGeom>
            <a:noFill/>
            <a:ln cap="flat" cmpd="sng" w="9525">
              <a:solidFill>
                <a:srgbClr val="666666"/>
              </a:solidFill>
              <a:prstDash val="solid"/>
              <a:round/>
              <a:headEnd len="med" w="med" type="none"/>
              <a:tailEnd len="med" w="med" type="none"/>
            </a:ln>
          </p:spPr>
        </p:cxnSp>
        <p:cxnSp>
          <p:nvCxnSpPr>
            <p:cNvPr id="265" name="Google Shape;265;p32"/>
            <p:cNvCxnSpPr>
              <a:stCxn id="241" idx="0"/>
              <a:endCxn id="247" idx="4"/>
            </p:cNvCxnSpPr>
            <p:nvPr/>
          </p:nvCxnSpPr>
          <p:spPr>
            <a:xfrm rot="10800000">
              <a:off x="3237625" y="3478300"/>
              <a:ext cx="2001600" cy="743700"/>
            </a:xfrm>
            <a:prstGeom prst="straightConnector1">
              <a:avLst/>
            </a:prstGeom>
            <a:noFill/>
            <a:ln cap="flat" cmpd="sng" w="9525">
              <a:solidFill>
                <a:srgbClr val="666666"/>
              </a:solidFill>
              <a:prstDash val="solid"/>
              <a:round/>
              <a:headEnd len="med" w="med" type="none"/>
              <a:tailEnd len="med" w="med" type="none"/>
            </a:ln>
          </p:spPr>
        </p:cxnSp>
        <p:cxnSp>
          <p:nvCxnSpPr>
            <p:cNvPr id="266" name="Google Shape;266;p32"/>
            <p:cNvCxnSpPr>
              <a:stCxn id="247" idx="0"/>
              <a:endCxn id="267" idx="4"/>
            </p:cNvCxnSpPr>
            <p:nvPr/>
          </p:nvCxnSpPr>
          <p:spPr>
            <a:xfrm flipH="1" rot="10800000">
              <a:off x="3237550" y="2417350"/>
              <a:ext cx="317100" cy="743700"/>
            </a:xfrm>
            <a:prstGeom prst="straightConnector1">
              <a:avLst/>
            </a:prstGeom>
            <a:noFill/>
            <a:ln cap="flat" cmpd="sng" w="9525">
              <a:solidFill>
                <a:srgbClr val="666666"/>
              </a:solidFill>
              <a:prstDash val="solid"/>
              <a:round/>
              <a:headEnd len="med" w="med" type="none"/>
              <a:tailEnd len="med" w="med" type="none"/>
            </a:ln>
          </p:spPr>
        </p:cxnSp>
        <p:cxnSp>
          <p:nvCxnSpPr>
            <p:cNvPr id="268" name="Google Shape;268;p32"/>
            <p:cNvCxnSpPr>
              <a:stCxn id="247" idx="0"/>
              <a:endCxn id="269" idx="4"/>
            </p:cNvCxnSpPr>
            <p:nvPr/>
          </p:nvCxnSpPr>
          <p:spPr>
            <a:xfrm flipH="1" rot="10800000">
              <a:off x="3237550" y="2417350"/>
              <a:ext cx="984300" cy="743700"/>
            </a:xfrm>
            <a:prstGeom prst="straightConnector1">
              <a:avLst/>
            </a:prstGeom>
            <a:noFill/>
            <a:ln cap="flat" cmpd="sng" w="9525">
              <a:solidFill>
                <a:srgbClr val="666666"/>
              </a:solidFill>
              <a:prstDash val="solid"/>
              <a:round/>
              <a:headEnd len="med" w="med" type="none"/>
              <a:tailEnd len="med" w="med" type="none"/>
            </a:ln>
          </p:spPr>
        </p:cxnSp>
        <p:cxnSp>
          <p:nvCxnSpPr>
            <p:cNvPr id="270" name="Google Shape;270;p32"/>
            <p:cNvCxnSpPr>
              <a:stCxn id="247" idx="0"/>
              <a:endCxn id="271" idx="4"/>
            </p:cNvCxnSpPr>
            <p:nvPr/>
          </p:nvCxnSpPr>
          <p:spPr>
            <a:xfrm flipH="1" rot="10800000">
              <a:off x="3237550" y="2417350"/>
              <a:ext cx="1651500" cy="743700"/>
            </a:xfrm>
            <a:prstGeom prst="straightConnector1">
              <a:avLst/>
            </a:prstGeom>
            <a:noFill/>
            <a:ln cap="flat" cmpd="sng" w="9525">
              <a:solidFill>
                <a:srgbClr val="666666"/>
              </a:solidFill>
              <a:prstDash val="solid"/>
              <a:round/>
              <a:headEnd len="med" w="med" type="none"/>
              <a:tailEnd len="med" w="med" type="none"/>
            </a:ln>
          </p:spPr>
        </p:cxnSp>
        <p:cxnSp>
          <p:nvCxnSpPr>
            <p:cNvPr id="272" name="Google Shape;272;p32"/>
            <p:cNvCxnSpPr>
              <a:stCxn id="249" idx="0"/>
              <a:endCxn id="267" idx="4"/>
            </p:cNvCxnSpPr>
            <p:nvPr/>
          </p:nvCxnSpPr>
          <p:spPr>
            <a:xfrm rot="10800000">
              <a:off x="3554675" y="2417350"/>
              <a:ext cx="350100" cy="743700"/>
            </a:xfrm>
            <a:prstGeom prst="straightConnector1">
              <a:avLst/>
            </a:prstGeom>
            <a:noFill/>
            <a:ln cap="flat" cmpd="sng" w="9525">
              <a:solidFill>
                <a:srgbClr val="666666"/>
              </a:solidFill>
              <a:prstDash val="solid"/>
              <a:round/>
              <a:headEnd len="med" w="med" type="none"/>
              <a:tailEnd len="med" w="med" type="none"/>
            </a:ln>
          </p:spPr>
        </p:cxnSp>
        <p:cxnSp>
          <p:nvCxnSpPr>
            <p:cNvPr id="273" name="Google Shape;273;p32"/>
            <p:cNvCxnSpPr>
              <a:stCxn id="249" idx="0"/>
              <a:endCxn id="269" idx="4"/>
            </p:cNvCxnSpPr>
            <p:nvPr/>
          </p:nvCxnSpPr>
          <p:spPr>
            <a:xfrm flipH="1" rot="10800000">
              <a:off x="3904775" y="2417350"/>
              <a:ext cx="317100" cy="743700"/>
            </a:xfrm>
            <a:prstGeom prst="straightConnector1">
              <a:avLst/>
            </a:prstGeom>
            <a:noFill/>
            <a:ln cap="flat" cmpd="sng" w="9525">
              <a:solidFill>
                <a:srgbClr val="666666"/>
              </a:solidFill>
              <a:prstDash val="solid"/>
              <a:round/>
              <a:headEnd len="med" w="med" type="none"/>
              <a:tailEnd len="med" w="med" type="none"/>
            </a:ln>
          </p:spPr>
        </p:cxnSp>
        <p:cxnSp>
          <p:nvCxnSpPr>
            <p:cNvPr id="274" name="Google Shape;274;p32"/>
            <p:cNvCxnSpPr>
              <a:stCxn id="249" idx="0"/>
              <a:endCxn id="271" idx="4"/>
            </p:cNvCxnSpPr>
            <p:nvPr/>
          </p:nvCxnSpPr>
          <p:spPr>
            <a:xfrm flipH="1" rot="10800000">
              <a:off x="3904775" y="2417350"/>
              <a:ext cx="984300" cy="743700"/>
            </a:xfrm>
            <a:prstGeom prst="straightConnector1">
              <a:avLst/>
            </a:prstGeom>
            <a:noFill/>
            <a:ln cap="flat" cmpd="sng" w="9525">
              <a:solidFill>
                <a:srgbClr val="666666"/>
              </a:solidFill>
              <a:prstDash val="solid"/>
              <a:round/>
              <a:headEnd len="med" w="med" type="none"/>
              <a:tailEnd len="med" w="med" type="none"/>
            </a:ln>
          </p:spPr>
        </p:cxnSp>
        <p:cxnSp>
          <p:nvCxnSpPr>
            <p:cNvPr id="275" name="Google Shape;275;p32"/>
            <p:cNvCxnSpPr>
              <a:stCxn id="251" idx="0"/>
              <a:endCxn id="267" idx="4"/>
            </p:cNvCxnSpPr>
            <p:nvPr/>
          </p:nvCxnSpPr>
          <p:spPr>
            <a:xfrm rot="10800000">
              <a:off x="3554700" y="2417350"/>
              <a:ext cx="1017300" cy="743700"/>
            </a:xfrm>
            <a:prstGeom prst="straightConnector1">
              <a:avLst/>
            </a:prstGeom>
            <a:noFill/>
            <a:ln cap="flat" cmpd="sng" w="9525">
              <a:solidFill>
                <a:srgbClr val="666666"/>
              </a:solidFill>
              <a:prstDash val="solid"/>
              <a:round/>
              <a:headEnd len="med" w="med" type="none"/>
              <a:tailEnd len="med" w="med" type="none"/>
            </a:ln>
          </p:spPr>
        </p:cxnSp>
        <p:cxnSp>
          <p:nvCxnSpPr>
            <p:cNvPr id="276" name="Google Shape;276;p32"/>
            <p:cNvCxnSpPr>
              <a:stCxn id="251" idx="0"/>
              <a:endCxn id="269" idx="4"/>
            </p:cNvCxnSpPr>
            <p:nvPr/>
          </p:nvCxnSpPr>
          <p:spPr>
            <a:xfrm rot="10800000">
              <a:off x="4221900" y="2417350"/>
              <a:ext cx="350100" cy="743700"/>
            </a:xfrm>
            <a:prstGeom prst="straightConnector1">
              <a:avLst/>
            </a:prstGeom>
            <a:noFill/>
            <a:ln cap="flat" cmpd="sng" w="9525">
              <a:solidFill>
                <a:srgbClr val="666666"/>
              </a:solidFill>
              <a:prstDash val="solid"/>
              <a:round/>
              <a:headEnd len="med" w="med" type="none"/>
              <a:tailEnd len="med" w="med" type="none"/>
            </a:ln>
          </p:spPr>
        </p:cxnSp>
        <p:cxnSp>
          <p:nvCxnSpPr>
            <p:cNvPr id="277" name="Google Shape;277;p32"/>
            <p:cNvCxnSpPr>
              <a:stCxn id="251" idx="0"/>
              <a:endCxn id="271" idx="4"/>
            </p:cNvCxnSpPr>
            <p:nvPr/>
          </p:nvCxnSpPr>
          <p:spPr>
            <a:xfrm flipH="1" rot="10800000">
              <a:off x="4572000" y="2417350"/>
              <a:ext cx="317100" cy="743700"/>
            </a:xfrm>
            <a:prstGeom prst="straightConnector1">
              <a:avLst/>
            </a:prstGeom>
            <a:noFill/>
            <a:ln cap="flat" cmpd="sng" w="9525">
              <a:solidFill>
                <a:srgbClr val="666666"/>
              </a:solidFill>
              <a:prstDash val="solid"/>
              <a:round/>
              <a:headEnd len="med" w="med" type="none"/>
              <a:tailEnd len="med" w="med" type="none"/>
            </a:ln>
          </p:spPr>
        </p:cxnSp>
        <p:cxnSp>
          <p:nvCxnSpPr>
            <p:cNvPr id="278" name="Google Shape;278;p32"/>
            <p:cNvCxnSpPr>
              <a:stCxn id="253" idx="0"/>
              <a:endCxn id="271" idx="4"/>
            </p:cNvCxnSpPr>
            <p:nvPr/>
          </p:nvCxnSpPr>
          <p:spPr>
            <a:xfrm rot="10800000">
              <a:off x="4889125" y="2417350"/>
              <a:ext cx="350100" cy="743700"/>
            </a:xfrm>
            <a:prstGeom prst="straightConnector1">
              <a:avLst/>
            </a:prstGeom>
            <a:noFill/>
            <a:ln cap="flat" cmpd="sng" w="9525">
              <a:solidFill>
                <a:srgbClr val="666666"/>
              </a:solidFill>
              <a:prstDash val="solid"/>
              <a:round/>
              <a:headEnd len="med" w="med" type="none"/>
              <a:tailEnd len="med" w="med" type="none"/>
            </a:ln>
          </p:spPr>
        </p:cxnSp>
        <p:cxnSp>
          <p:nvCxnSpPr>
            <p:cNvPr id="279" name="Google Shape;279;p32"/>
            <p:cNvCxnSpPr>
              <a:stCxn id="253" idx="0"/>
              <a:endCxn id="269" idx="4"/>
            </p:cNvCxnSpPr>
            <p:nvPr/>
          </p:nvCxnSpPr>
          <p:spPr>
            <a:xfrm rot="10800000">
              <a:off x="4221925" y="2417350"/>
              <a:ext cx="1017300" cy="743700"/>
            </a:xfrm>
            <a:prstGeom prst="straightConnector1">
              <a:avLst/>
            </a:prstGeom>
            <a:noFill/>
            <a:ln cap="flat" cmpd="sng" w="9525">
              <a:solidFill>
                <a:srgbClr val="666666"/>
              </a:solidFill>
              <a:prstDash val="solid"/>
              <a:round/>
              <a:headEnd len="med" w="med" type="none"/>
              <a:tailEnd len="med" w="med" type="none"/>
            </a:ln>
          </p:spPr>
        </p:cxnSp>
        <p:cxnSp>
          <p:nvCxnSpPr>
            <p:cNvPr id="280" name="Google Shape;280;p32"/>
            <p:cNvCxnSpPr>
              <a:stCxn id="253" idx="0"/>
              <a:endCxn id="267" idx="4"/>
            </p:cNvCxnSpPr>
            <p:nvPr/>
          </p:nvCxnSpPr>
          <p:spPr>
            <a:xfrm rot="10800000">
              <a:off x="3554725" y="2417350"/>
              <a:ext cx="1684500" cy="743700"/>
            </a:xfrm>
            <a:prstGeom prst="straightConnector1">
              <a:avLst/>
            </a:prstGeom>
            <a:noFill/>
            <a:ln cap="flat" cmpd="sng" w="9525">
              <a:solidFill>
                <a:srgbClr val="666666"/>
              </a:solidFill>
              <a:prstDash val="solid"/>
              <a:round/>
              <a:headEnd len="med" w="med" type="none"/>
              <a:tailEnd len="med" w="med" type="none"/>
            </a:ln>
          </p:spPr>
        </p:cxnSp>
        <p:cxnSp>
          <p:nvCxnSpPr>
            <p:cNvPr id="281" name="Google Shape;281;p32"/>
            <p:cNvCxnSpPr>
              <a:stCxn id="267" idx="0"/>
              <a:endCxn id="282" idx="4"/>
            </p:cNvCxnSpPr>
            <p:nvPr/>
          </p:nvCxnSpPr>
          <p:spPr>
            <a:xfrm flipH="1" rot="10800000">
              <a:off x="3554650" y="1411000"/>
              <a:ext cx="333600" cy="689100"/>
            </a:xfrm>
            <a:prstGeom prst="straightConnector1">
              <a:avLst/>
            </a:prstGeom>
            <a:noFill/>
            <a:ln cap="flat" cmpd="sng" w="9525">
              <a:solidFill>
                <a:srgbClr val="666666"/>
              </a:solidFill>
              <a:prstDash val="solid"/>
              <a:round/>
              <a:headEnd len="med" w="med" type="none"/>
              <a:tailEnd len="med" w="med" type="none"/>
            </a:ln>
          </p:spPr>
        </p:cxnSp>
        <p:cxnSp>
          <p:nvCxnSpPr>
            <p:cNvPr id="283" name="Google Shape;283;p32"/>
            <p:cNvCxnSpPr>
              <a:stCxn id="267" idx="0"/>
              <a:endCxn id="284" idx="4"/>
            </p:cNvCxnSpPr>
            <p:nvPr/>
          </p:nvCxnSpPr>
          <p:spPr>
            <a:xfrm flipH="1" rot="10800000">
              <a:off x="3554650" y="1411000"/>
              <a:ext cx="1000800" cy="689100"/>
            </a:xfrm>
            <a:prstGeom prst="straightConnector1">
              <a:avLst/>
            </a:prstGeom>
            <a:noFill/>
            <a:ln cap="flat" cmpd="sng" w="9525">
              <a:solidFill>
                <a:srgbClr val="666666"/>
              </a:solidFill>
              <a:prstDash val="solid"/>
              <a:round/>
              <a:headEnd len="med" w="med" type="none"/>
              <a:tailEnd len="med" w="med" type="none"/>
            </a:ln>
          </p:spPr>
        </p:cxnSp>
        <p:cxnSp>
          <p:nvCxnSpPr>
            <p:cNvPr id="285" name="Google Shape;285;p32"/>
            <p:cNvCxnSpPr>
              <a:stCxn id="269" idx="0"/>
              <a:endCxn id="282" idx="4"/>
            </p:cNvCxnSpPr>
            <p:nvPr/>
          </p:nvCxnSpPr>
          <p:spPr>
            <a:xfrm rot="10800000">
              <a:off x="3888275" y="1411000"/>
              <a:ext cx="333600" cy="689100"/>
            </a:xfrm>
            <a:prstGeom prst="straightConnector1">
              <a:avLst/>
            </a:prstGeom>
            <a:noFill/>
            <a:ln cap="flat" cmpd="sng" w="9525">
              <a:solidFill>
                <a:srgbClr val="666666"/>
              </a:solidFill>
              <a:prstDash val="solid"/>
              <a:round/>
              <a:headEnd len="med" w="med" type="none"/>
              <a:tailEnd len="med" w="med" type="none"/>
            </a:ln>
          </p:spPr>
        </p:cxnSp>
        <p:cxnSp>
          <p:nvCxnSpPr>
            <p:cNvPr id="286" name="Google Shape;286;p32"/>
            <p:cNvCxnSpPr>
              <a:stCxn id="271" idx="0"/>
              <a:endCxn id="284" idx="4"/>
            </p:cNvCxnSpPr>
            <p:nvPr/>
          </p:nvCxnSpPr>
          <p:spPr>
            <a:xfrm rot="10800000">
              <a:off x="4555500" y="1411000"/>
              <a:ext cx="333600" cy="689100"/>
            </a:xfrm>
            <a:prstGeom prst="straightConnector1">
              <a:avLst/>
            </a:prstGeom>
            <a:noFill/>
            <a:ln cap="flat" cmpd="sng" w="9525">
              <a:solidFill>
                <a:srgbClr val="666666"/>
              </a:solidFill>
              <a:prstDash val="solid"/>
              <a:round/>
              <a:headEnd len="med" w="med" type="none"/>
              <a:tailEnd len="med" w="med" type="none"/>
            </a:ln>
          </p:spPr>
        </p:cxnSp>
        <p:cxnSp>
          <p:nvCxnSpPr>
            <p:cNvPr id="287" name="Google Shape;287;p32"/>
            <p:cNvCxnSpPr>
              <a:stCxn id="271" idx="0"/>
              <a:endCxn id="282" idx="4"/>
            </p:cNvCxnSpPr>
            <p:nvPr/>
          </p:nvCxnSpPr>
          <p:spPr>
            <a:xfrm rot="10800000">
              <a:off x="3888300" y="1411000"/>
              <a:ext cx="1000800" cy="689100"/>
            </a:xfrm>
            <a:prstGeom prst="straightConnector1">
              <a:avLst/>
            </a:prstGeom>
            <a:noFill/>
            <a:ln cap="flat" cmpd="sng" w="9525">
              <a:solidFill>
                <a:srgbClr val="666666"/>
              </a:solidFill>
              <a:prstDash val="solid"/>
              <a:round/>
              <a:headEnd len="med" w="med" type="none"/>
              <a:tailEnd len="med" w="med" type="none"/>
            </a:ln>
          </p:spPr>
        </p:cxnSp>
        <p:sp>
          <p:nvSpPr>
            <p:cNvPr id="249" name="Google Shape;249;p32"/>
            <p:cNvSpPr/>
            <p:nvPr/>
          </p:nvSpPr>
          <p:spPr>
            <a:xfrm>
              <a:off x="3746225" y="3161050"/>
              <a:ext cx="317100" cy="317100"/>
            </a:xfrm>
            <a:prstGeom prst="ellipse">
              <a:avLst/>
            </a:prstGeom>
            <a:solidFill>
              <a:srgbClr val="FFFFFF"/>
            </a:solidFill>
            <a:ln cap="flat" cmpd="sng" w="1905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32"/>
            <p:cNvSpPr/>
            <p:nvPr/>
          </p:nvSpPr>
          <p:spPr>
            <a:xfrm>
              <a:off x="4413450" y="3161050"/>
              <a:ext cx="317100" cy="317100"/>
            </a:xfrm>
            <a:prstGeom prst="ellipse">
              <a:avLst/>
            </a:prstGeom>
            <a:solidFill>
              <a:srgbClr val="FFFFFF"/>
            </a:solidFill>
            <a:ln cap="flat" cmpd="sng" w="1905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32"/>
            <p:cNvSpPr/>
            <p:nvPr/>
          </p:nvSpPr>
          <p:spPr>
            <a:xfrm>
              <a:off x="5080675" y="3161050"/>
              <a:ext cx="317100" cy="317100"/>
            </a:xfrm>
            <a:prstGeom prst="ellipse">
              <a:avLst/>
            </a:prstGeom>
            <a:solidFill>
              <a:srgbClr val="FFFFFF"/>
            </a:solidFill>
            <a:ln cap="flat" cmpd="sng" w="1905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32"/>
            <p:cNvSpPr/>
            <p:nvPr/>
          </p:nvSpPr>
          <p:spPr>
            <a:xfrm>
              <a:off x="3396100" y="2100100"/>
              <a:ext cx="317100" cy="317100"/>
            </a:xfrm>
            <a:prstGeom prst="ellipse">
              <a:avLst/>
            </a:prstGeom>
            <a:solidFill>
              <a:srgbClr val="FFFFFF"/>
            </a:solidFill>
            <a:ln cap="flat" cmpd="sng" w="1905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32"/>
            <p:cNvSpPr/>
            <p:nvPr/>
          </p:nvSpPr>
          <p:spPr>
            <a:xfrm>
              <a:off x="4063325" y="2100100"/>
              <a:ext cx="317100" cy="317100"/>
            </a:xfrm>
            <a:prstGeom prst="ellipse">
              <a:avLst/>
            </a:prstGeom>
            <a:solidFill>
              <a:srgbClr val="FFFFFF"/>
            </a:solidFill>
            <a:ln cap="flat" cmpd="sng" w="1905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32"/>
            <p:cNvSpPr/>
            <p:nvPr/>
          </p:nvSpPr>
          <p:spPr>
            <a:xfrm>
              <a:off x="4730550" y="2100100"/>
              <a:ext cx="317100" cy="317100"/>
            </a:xfrm>
            <a:prstGeom prst="ellipse">
              <a:avLst/>
            </a:prstGeom>
            <a:solidFill>
              <a:srgbClr val="FFFFFF"/>
            </a:solidFill>
            <a:ln cap="flat" cmpd="sng" w="1905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32"/>
            <p:cNvSpPr/>
            <p:nvPr/>
          </p:nvSpPr>
          <p:spPr>
            <a:xfrm>
              <a:off x="3079000" y="3161050"/>
              <a:ext cx="317100" cy="317100"/>
            </a:xfrm>
            <a:prstGeom prst="ellipse">
              <a:avLst/>
            </a:prstGeom>
            <a:solidFill>
              <a:srgbClr val="FFFFFF"/>
            </a:solidFill>
            <a:ln cap="flat" cmpd="sng" w="1905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8" name="Google Shape;288;p32"/>
            <p:cNvGrpSpPr/>
            <p:nvPr/>
          </p:nvGrpSpPr>
          <p:grpSpPr>
            <a:xfrm>
              <a:off x="3729700" y="1093800"/>
              <a:ext cx="322483" cy="317100"/>
              <a:chOff x="3729700" y="1093800"/>
              <a:chExt cx="322483" cy="317100"/>
            </a:xfrm>
          </p:grpSpPr>
          <p:sp>
            <p:nvSpPr>
              <p:cNvPr id="282" name="Google Shape;282;p32"/>
              <p:cNvSpPr/>
              <p:nvPr/>
            </p:nvSpPr>
            <p:spPr>
              <a:xfrm>
                <a:off x="3729700" y="1093800"/>
                <a:ext cx="317100" cy="317100"/>
              </a:xfrm>
              <a:prstGeom prst="ellipse">
                <a:avLst/>
              </a:prstGeom>
              <a:solidFill>
                <a:srgbClr val="FFFFFF"/>
              </a:solidFill>
              <a:ln cap="flat" cmpd="sng" w="19050">
                <a:solidFill>
                  <a:srgbClr val="6FA8D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32"/>
              <p:cNvSpPr txBox="1"/>
              <p:nvPr/>
            </p:nvSpPr>
            <p:spPr>
              <a:xfrm>
                <a:off x="3748283" y="1117323"/>
                <a:ext cx="303900" cy="251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 sz="800">
                    <a:latin typeface="Droid Serif"/>
                    <a:ea typeface="Droid Serif"/>
                    <a:cs typeface="Droid Serif"/>
                    <a:sym typeface="Droid Serif"/>
                  </a:rPr>
                  <a:t>y</a:t>
                </a:r>
                <a:r>
                  <a:rPr baseline="-25000" i="1" lang="en" sz="800">
                    <a:latin typeface="Droid Serif"/>
                    <a:ea typeface="Droid Serif"/>
                    <a:cs typeface="Droid Serif"/>
                    <a:sym typeface="Droid Serif"/>
                  </a:rPr>
                  <a:t>1</a:t>
                </a:r>
                <a:endParaRPr baseline="-25000" i="1" sz="800">
                  <a:latin typeface="Droid Serif"/>
                  <a:ea typeface="Droid Serif"/>
                  <a:cs typeface="Droid Serif"/>
                  <a:sym typeface="Droid Serif"/>
                </a:endParaRPr>
              </a:p>
            </p:txBody>
          </p:sp>
        </p:grpSp>
        <p:sp>
          <p:nvSpPr>
            <p:cNvPr id="290" name="Google Shape;290;p32"/>
            <p:cNvSpPr txBox="1"/>
            <p:nvPr/>
          </p:nvSpPr>
          <p:spPr>
            <a:xfrm>
              <a:off x="5549025" y="3194450"/>
              <a:ext cx="831300" cy="251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t>Layer 1</a:t>
              </a:r>
              <a:endParaRPr sz="1000"/>
            </a:p>
          </p:txBody>
        </p:sp>
        <p:sp>
          <p:nvSpPr>
            <p:cNvPr id="291" name="Google Shape;291;p32"/>
            <p:cNvSpPr txBox="1"/>
            <p:nvPr/>
          </p:nvSpPr>
          <p:spPr>
            <a:xfrm>
              <a:off x="5188300" y="2111275"/>
              <a:ext cx="831300" cy="251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t>Layer 2</a:t>
              </a:r>
              <a:endParaRPr sz="1000"/>
            </a:p>
          </p:txBody>
        </p:sp>
        <p:sp>
          <p:nvSpPr>
            <p:cNvPr id="292" name="Google Shape;292;p32"/>
            <p:cNvSpPr txBox="1"/>
            <p:nvPr/>
          </p:nvSpPr>
          <p:spPr>
            <a:xfrm>
              <a:off x="4843025" y="1126800"/>
              <a:ext cx="831300" cy="251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t>Layer 3</a:t>
              </a:r>
              <a:endParaRPr sz="1000"/>
            </a:p>
          </p:txBody>
        </p:sp>
        <p:sp>
          <p:nvSpPr>
            <p:cNvPr id="293" name="Google Shape;293;p32"/>
            <p:cNvSpPr txBox="1"/>
            <p:nvPr/>
          </p:nvSpPr>
          <p:spPr>
            <a:xfrm>
              <a:off x="5549025" y="4248400"/>
              <a:ext cx="831300" cy="251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t>Layer 0</a:t>
              </a:r>
              <a:endParaRPr sz="1000"/>
            </a:p>
          </p:txBody>
        </p:sp>
        <p:cxnSp>
          <p:nvCxnSpPr>
            <p:cNvPr id="294" name="Google Shape;294;p32"/>
            <p:cNvCxnSpPr>
              <a:stCxn id="269" idx="0"/>
              <a:endCxn id="284" idx="4"/>
            </p:cNvCxnSpPr>
            <p:nvPr/>
          </p:nvCxnSpPr>
          <p:spPr>
            <a:xfrm flipH="1" rot="10800000">
              <a:off x="4221875" y="1411000"/>
              <a:ext cx="333600" cy="689100"/>
            </a:xfrm>
            <a:prstGeom prst="straightConnector1">
              <a:avLst/>
            </a:prstGeom>
            <a:noFill/>
            <a:ln cap="flat" cmpd="sng" w="9525">
              <a:solidFill>
                <a:srgbClr val="666666"/>
              </a:solidFill>
              <a:prstDash val="solid"/>
              <a:round/>
              <a:headEnd len="med" w="med" type="none"/>
              <a:tailEnd len="med" w="med" type="none"/>
            </a:ln>
          </p:spPr>
        </p:cxnSp>
        <p:grpSp>
          <p:nvGrpSpPr>
            <p:cNvPr id="295" name="Google Shape;295;p32"/>
            <p:cNvGrpSpPr/>
            <p:nvPr/>
          </p:nvGrpSpPr>
          <p:grpSpPr>
            <a:xfrm>
              <a:off x="4396925" y="1093800"/>
              <a:ext cx="327050" cy="317100"/>
              <a:chOff x="4396925" y="1093800"/>
              <a:chExt cx="327050" cy="317100"/>
            </a:xfrm>
          </p:grpSpPr>
          <p:sp>
            <p:nvSpPr>
              <p:cNvPr id="284" name="Google Shape;284;p32"/>
              <p:cNvSpPr/>
              <p:nvPr/>
            </p:nvSpPr>
            <p:spPr>
              <a:xfrm>
                <a:off x="4396925" y="1093800"/>
                <a:ext cx="317100" cy="317100"/>
              </a:xfrm>
              <a:prstGeom prst="ellipse">
                <a:avLst/>
              </a:prstGeom>
              <a:solidFill>
                <a:srgbClr val="FFFFFF"/>
              </a:solidFill>
              <a:ln cap="flat" cmpd="sng" w="19050">
                <a:solidFill>
                  <a:srgbClr val="6FA8D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32"/>
              <p:cNvSpPr txBox="1"/>
              <p:nvPr/>
            </p:nvSpPr>
            <p:spPr>
              <a:xfrm>
                <a:off x="4420075" y="1112756"/>
                <a:ext cx="303900" cy="251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 sz="800">
                    <a:latin typeface="Droid Serif"/>
                    <a:ea typeface="Droid Serif"/>
                    <a:cs typeface="Droid Serif"/>
                    <a:sym typeface="Droid Serif"/>
                  </a:rPr>
                  <a:t>y</a:t>
                </a:r>
                <a:r>
                  <a:rPr baseline="-25000" i="1" lang="en" sz="800">
                    <a:latin typeface="Droid Serif"/>
                    <a:ea typeface="Droid Serif"/>
                    <a:cs typeface="Droid Serif"/>
                    <a:sym typeface="Droid Serif"/>
                  </a:rPr>
                  <a:t>2</a:t>
                </a:r>
                <a:endParaRPr baseline="-25000" i="1" sz="800">
                  <a:latin typeface="Droid Serif"/>
                  <a:ea typeface="Droid Serif"/>
                  <a:cs typeface="Droid Serif"/>
                  <a:sym typeface="Droid Serif"/>
                </a:endParaRPr>
              </a:p>
            </p:txBody>
          </p:sp>
        </p:grpSp>
      </p:grpSp>
      <p:sp>
        <p:nvSpPr>
          <p:cNvPr id="297" name="Google Shape;297;p32"/>
          <p:cNvSpPr txBox="1"/>
          <p:nvPr/>
        </p:nvSpPr>
        <p:spPr>
          <a:xfrm>
            <a:off x="169275" y="1152475"/>
            <a:ext cx="4049700" cy="2116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n" sz="1600">
                <a:latin typeface="Ubuntu"/>
                <a:ea typeface="Ubuntu"/>
                <a:cs typeface="Ubuntu"/>
                <a:sym typeface="Ubuntu"/>
              </a:rPr>
              <a:t>When each node in each layer is a linear combination of </a:t>
            </a:r>
            <a:r>
              <a:rPr b="1" lang="en" sz="1600">
                <a:latin typeface="Ubuntu"/>
                <a:ea typeface="Ubuntu"/>
                <a:cs typeface="Ubuntu"/>
                <a:sym typeface="Ubuntu"/>
              </a:rPr>
              <a:t>all inputs from the previous layer</a:t>
            </a:r>
            <a:r>
              <a:rPr lang="en" sz="1600">
                <a:latin typeface="Ubuntu"/>
                <a:ea typeface="Ubuntu"/>
                <a:cs typeface="Ubuntu"/>
                <a:sym typeface="Ubuntu"/>
              </a:rPr>
              <a:t> then the network is called a multilayer perceptron (MLP)</a:t>
            </a:r>
            <a:endParaRPr sz="1600">
              <a:latin typeface="Ubuntu"/>
              <a:ea typeface="Ubuntu"/>
              <a:cs typeface="Ubuntu"/>
              <a:sym typeface="Ubuntu"/>
            </a:endParaRPr>
          </a:p>
          <a:p>
            <a:pPr indent="0" lvl="0" marL="0" rtl="0" algn="just">
              <a:lnSpc>
                <a:spcPct val="115000"/>
              </a:lnSpc>
              <a:spcBef>
                <a:spcPts val="1600"/>
              </a:spcBef>
              <a:spcAft>
                <a:spcPts val="0"/>
              </a:spcAft>
              <a:buNone/>
            </a:pPr>
            <a:r>
              <a:rPr lang="en" sz="1600">
                <a:latin typeface="Ubuntu"/>
                <a:ea typeface="Ubuntu"/>
                <a:cs typeface="Ubuntu"/>
                <a:sym typeface="Ubuntu"/>
              </a:rPr>
              <a:t>Weights can be organized into matrices. </a:t>
            </a:r>
            <a:endParaRPr sz="1600">
              <a:latin typeface="Ubuntu"/>
              <a:ea typeface="Ubuntu"/>
              <a:cs typeface="Ubuntu"/>
              <a:sym typeface="Ubuntu"/>
            </a:endParaRPr>
          </a:p>
          <a:p>
            <a:pPr indent="0" lvl="0" marL="0" rtl="0" algn="just">
              <a:lnSpc>
                <a:spcPct val="115000"/>
              </a:lnSpc>
              <a:spcBef>
                <a:spcPts val="1600"/>
              </a:spcBef>
              <a:spcAft>
                <a:spcPts val="1600"/>
              </a:spcAft>
              <a:buNone/>
            </a:pPr>
            <a:r>
              <a:t/>
            </a:r>
            <a:endParaRPr sz="1600">
              <a:latin typeface="Ubuntu"/>
              <a:ea typeface="Ubuntu"/>
              <a:cs typeface="Ubuntu"/>
              <a:sym typeface="Ubuntu"/>
            </a:endParaRPr>
          </a:p>
        </p:txBody>
      </p:sp>
      <p:sp>
        <p:nvSpPr>
          <p:cNvPr id="298" name="Google Shape;298;p32"/>
          <p:cNvSpPr txBox="1"/>
          <p:nvPr/>
        </p:nvSpPr>
        <p:spPr>
          <a:xfrm>
            <a:off x="7907850" y="851350"/>
            <a:ext cx="1055400" cy="64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Fully connected network</a:t>
            </a:r>
            <a:endParaRPr/>
          </a:p>
        </p:txBody>
      </p:sp>
      <p:grpSp>
        <p:nvGrpSpPr>
          <p:cNvPr id="299" name="Google Shape;299;p32"/>
          <p:cNvGrpSpPr/>
          <p:nvPr/>
        </p:nvGrpSpPr>
        <p:grpSpPr>
          <a:xfrm>
            <a:off x="932157" y="3659426"/>
            <a:ext cx="2523918" cy="1014025"/>
            <a:chOff x="1169313" y="3802300"/>
            <a:chExt cx="1914525" cy="766575"/>
          </a:xfrm>
        </p:grpSpPr>
        <p:pic>
          <p:nvPicPr>
            <p:cNvPr id="300" name="Google Shape;300;p32" title="This is the rendered form of the equation. You can not edit this directly. Right click will give you the option to save the image, and in most browsers you can drag the image onto your desktop or another program."/>
            <p:cNvPicPr preferRelativeResize="0"/>
            <p:nvPr/>
          </p:nvPicPr>
          <p:blipFill>
            <a:blip r:embed="rId3">
              <a:alphaModFix/>
            </a:blip>
            <a:stretch>
              <a:fillRect/>
            </a:stretch>
          </p:blipFill>
          <p:spPr>
            <a:xfrm>
              <a:off x="1169313" y="3802300"/>
              <a:ext cx="514350" cy="142875"/>
            </a:xfrm>
            <a:prstGeom prst="rect">
              <a:avLst/>
            </a:prstGeom>
            <a:noFill/>
            <a:ln>
              <a:noFill/>
            </a:ln>
          </p:spPr>
        </p:pic>
        <p:pic>
          <p:nvPicPr>
            <p:cNvPr id="301" name="Google Shape;301;p32" title="This is the rendered form of the equation. You can not edit this directly. Right click will give you the option to save the image, and in most browsers you can drag the image onto your desktop or another program."/>
            <p:cNvPicPr preferRelativeResize="0"/>
            <p:nvPr/>
          </p:nvPicPr>
          <p:blipFill>
            <a:blip r:embed="rId4">
              <a:alphaModFix/>
            </a:blip>
            <a:stretch>
              <a:fillRect/>
            </a:stretch>
          </p:blipFill>
          <p:spPr>
            <a:xfrm>
              <a:off x="1169313" y="4359325"/>
              <a:ext cx="847725" cy="209550"/>
            </a:xfrm>
            <a:prstGeom prst="rect">
              <a:avLst/>
            </a:prstGeom>
            <a:noFill/>
            <a:ln>
              <a:noFill/>
            </a:ln>
          </p:spPr>
        </p:pic>
        <p:pic>
          <p:nvPicPr>
            <p:cNvPr id="302" name="Google Shape;302;p32" title="This is the rendered form of the equation. You can not edit this directly. Right click will give you the option to save the image, and in most browsers you can drag the image onto your desktop or another program."/>
            <p:cNvPicPr preferRelativeResize="0"/>
            <p:nvPr/>
          </p:nvPicPr>
          <p:blipFill>
            <a:blip r:embed="rId5">
              <a:alphaModFix/>
            </a:blip>
            <a:stretch>
              <a:fillRect/>
            </a:stretch>
          </p:blipFill>
          <p:spPr>
            <a:xfrm>
              <a:off x="1169313" y="4047463"/>
              <a:ext cx="1914525" cy="209550"/>
            </a:xfrm>
            <a:prstGeom prst="rect">
              <a:avLst/>
            </a:prstGeom>
            <a:noFill/>
            <a:ln>
              <a:noFill/>
            </a:ln>
          </p:spPr>
        </p:pic>
      </p:grpSp>
      <p:sp>
        <p:nvSpPr>
          <p:cNvPr id="303" name="Google Shape;303;p32"/>
          <p:cNvSpPr txBox="1"/>
          <p:nvPr/>
        </p:nvSpPr>
        <p:spPr>
          <a:xfrm>
            <a:off x="311700" y="3013225"/>
            <a:ext cx="3000000" cy="6462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0"/>
              </a:spcBef>
              <a:spcAft>
                <a:spcPts val="1600"/>
              </a:spcAft>
              <a:buNone/>
            </a:pPr>
            <a:r>
              <a:rPr b="1" lang="en">
                <a:solidFill>
                  <a:schemeClr val="dk2"/>
                </a:solidFill>
                <a:latin typeface="Ubuntu"/>
                <a:ea typeface="Ubuntu"/>
                <a:cs typeface="Ubuntu"/>
                <a:sym typeface="Ubuntu"/>
              </a:rPr>
              <a:t>Forward pass</a:t>
            </a:r>
            <a:r>
              <a:rPr lang="en">
                <a:solidFill>
                  <a:schemeClr val="dk2"/>
                </a:solidFill>
                <a:latin typeface="Ubuntu"/>
                <a:ea typeface="Ubuntu"/>
                <a:cs typeface="Ubuntu"/>
                <a:sym typeface="Ubuntu"/>
              </a:rPr>
              <a:t> computes</a:t>
            </a:r>
            <a:endParaRPr>
              <a:solidFill>
                <a:schemeClr val="dk2"/>
              </a:solidFill>
              <a:latin typeface="Ubuntu"/>
              <a:ea typeface="Ubuntu"/>
              <a:cs typeface="Ubuntu"/>
              <a:sym typeface="Ubuntu"/>
            </a:endParaRPr>
          </a:p>
        </p:txBody>
      </p:sp>
      <p:sp>
        <p:nvSpPr>
          <p:cNvPr id="304" name="Google Shape;304;p32"/>
          <p:cNvSpPr txBox="1"/>
          <p:nvPr/>
        </p:nvSpPr>
        <p:spPr>
          <a:xfrm>
            <a:off x="4528750" y="4163375"/>
            <a:ext cx="442200" cy="64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h</a:t>
            </a:r>
            <a:r>
              <a:rPr baseline="-25000" lang="en"/>
              <a:t>0</a:t>
            </a:r>
            <a:endParaRPr baseline="-25000"/>
          </a:p>
        </p:txBody>
      </p:sp>
      <p:sp>
        <p:nvSpPr>
          <p:cNvPr id="305" name="Google Shape;305;p32"/>
          <p:cNvSpPr txBox="1"/>
          <p:nvPr/>
        </p:nvSpPr>
        <p:spPr>
          <a:xfrm>
            <a:off x="4586450" y="3075425"/>
            <a:ext cx="442200" cy="64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h</a:t>
            </a:r>
            <a:r>
              <a:rPr baseline="-25000" lang="en"/>
              <a:t>1</a:t>
            </a:r>
            <a:endParaRPr baseline="-25000"/>
          </a:p>
        </p:txBody>
      </p:sp>
      <p:sp>
        <p:nvSpPr>
          <p:cNvPr id="306" name="Google Shape;306;p32"/>
          <p:cNvSpPr txBox="1"/>
          <p:nvPr/>
        </p:nvSpPr>
        <p:spPr>
          <a:xfrm>
            <a:off x="4836425" y="1987475"/>
            <a:ext cx="442200" cy="64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h</a:t>
            </a:r>
            <a:r>
              <a:rPr baseline="-25000" lang="en"/>
              <a:t>2</a:t>
            </a:r>
            <a:endParaRPr baseline="-25000"/>
          </a:p>
        </p:txBody>
      </p:sp>
      <p:sp>
        <p:nvSpPr>
          <p:cNvPr id="307" name="Google Shape;307;p32"/>
          <p:cNvSpPr txBox="1"/>
          <p:nvPr/>
        </p:nvSpPr>
        <p:spPr>
          <a:xfrm>
            <a:off x="5218175" y="998500"/>
            <a:ext cx="442200" cy="64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h</a:t>
            </a:r>
            <a:r>
              <a:rPr baseline="-25000" lang="en"/>
              <a:t>3</a:t>
            </a:r>
            <a:endParaRPr baseline="-25000"/>
          </a:p>
        </p:txBody>
      </p:sp>
      <p:sp>
        <p:nvSpPr>
          <p:cNvPr id="308" name="Google Shape;308;p32"/>
          <p:cNvSpPr txBox="1"/>
          <p:nvPr>
            <p:ph type="title"/>
          </p:nvPr>
        </p:nvSpPr>
        <p:spPr>
          <a:xfrm>
            <a:off x="116375" y="742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Multilayer Perceptrons - MLPs</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3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14" name="Google Shape;314;p33" title="This is the rendered form of the equation. You can not edit this directly. Right click will give you the option to save the image, and in most browsers you can drag the image onto your desktop or another program."/>
          <p:cNvPicPr preferRelativeResize="0"/>
          <p:nvPr/>
        </p:nvPicPr>
        <p:blipFill>
          <a:blip r:embed="rId3">
            <a:alphaModFix/>
          </a:blip>
          <a:stretch>
            <a:fillRect/>
          </a:stretch>
        </p:blipFill>
        <p:spPr>
          <a:xfrm>
            <a:off x="1169313" y="3802300"/>
            <a:ext cx="514350" cy="142875"/>
          </a:xfrm>
          <a:prstGeom prst="rect">
            <a:avLst/>
          </a:prstGeom>
          <a:noFill/>
          <a:ln>
            <a:noFill/>
          </a:ln>
        </p:spPr>
      </p:pic>
      <p:pic>
        <p:nvPicPr>
          <p:cNvPr id="315" name="Google Shape;315;p33" title="This is the rendered form of the equation. You can not edit this directly. Right click will give you the option to save the image, and in most browsers you can drag the image onto your desktop or another program."/>
          <p:cNvPicPr preferRelativeResize="0"/>
          <p:nvPr/>
        </p:nvPicPr>
        <p:blipFill>
          <a:blip r:embed="rId4">
            <a:alphaModFix/>
          </a:blip>
          <a:stretch>
            <a:fillRect/>
          </a:stretch>
        </p:blipFill>
        <p:spPr>
          <a:xfrm>
            <a:off x="1169313" y="4359325"/>
            <a:ext cx="847725" cy="209550"/>
          </a:xfrm>
          <a:prstGeom prst="rect">
            <a:avLst/>
          </a:prstGeom>
          <a:noFill/>
          <a:ln>
            <a:noFill/>
          </a:ln>
        </p:spPr>
      </p:pic>
      <p:pic>
        <p:nvPicPr>
          <p:cNvPr id="316" name="Google Shape;316;p33" title="This is the rendered form of the equation. You can not edit this directly. Right click will give you the option to save the image, and in most browsers you can drag the image onto your desktop or another program."/>
          <p:cNvPicPr preferRelativeResize="0"/>
          <p:nvPr/>
        </p:nvPicPr>
        <p:blipFill>
          <a:blip r:embed="rId5">
            <a:alphaModFix/>
          </a:blip>
          <a:stretch>
            <a:fillRect/>
          </a:stretch>
        </p:blipFill>
        <p:spPr>
          <a:xfrm>
            <a:off x="1169313" y="4047463"/>
            <a:ext cx="1914525" cy="209550"/>
          </a:xfrm>
          <a:prstGeom prst="rect">
            <a:avLst/>
          </a:prstGeom>
          <a:noFill/>
          <a:ln>
            <a:noFill/>
          </a:ln>
        </p:spPr>
      </p:pic>
      <p:sp>
        <p:nvSpPr>
          <p:cNvPr id="317" name="Google Shape;317;p33"/>
          <p:cNvSpPr txBox="1"/>
          <p:nvPr/>
        </p:nvSpPr>
        <p:spPr>
          <a:xfrm>
            <a:off x="311700" y="3013225"/>
            <a:ext cx="3000000" cy="13461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0"/>
              </a:spcBef>
              <a:spcAft>
                <a:spcPts val="1600"/>
              </a:spcAft>
              <a:buNone/>
            </a:pPr>
            <a:r>
              <a:rPr b="1" lang="en">
                <a:solidFill>
                  <a:schemeClr val="dk2"/>
                </a:solidFill>
              </a:rPr>
              <a:t>Forward pass</a:t>
            </a:r>
            <a:r>
              <a:rPr lang="en">
                <a:solidFill>
                  <a:schemeClr val="dk2"/>
                </a:solidFill>
              </a:rPr>
              <a:t> computes</a:t>
            </a:r>
            <a:endParaRPr>
              <a:solidFill>
                <a:schemeClr val="dk2"/>
              </a:solidFill>
            </a:endParaRPr>
          </a:p>
        </p:txBody>
      </p:sp>
      <p:graphicFrame>
        <p:nvGraphicFramePr>
          <p:cNvPr id="318" name="Google Shape;318;p33"/>
          <p:cNvGraphicFramePr/>
          <p:nvPr/>
        </p:nvGraphicFramePr>
        <p:xfrm>
          <a:off x="358325" y="1534725"/>
          <a:ext cx="3000000" cy="3000000"/>
        </p:xfrm>
        <a:graphic>
          <a:graphicData uri="http://schemas.openxmlformats.org/drawingml/2006/table">
            <a:tbl>
              <a:tblPr>
                <a:noFill/>
                <a:tableStyleId>{C0FAF069-721F-4A46-A2FF-D5A83A58BB1D}</a:tableStyleId>
              </a:tblPr>
              <a:tblGrid>
                <a:gridCol w="382850"/>
                <a:gridCol w="382850"/>
                <a:gridCol w="382850"/>
                <a:gridCol w="382850"/>
              </a:tblGrid>
              <a:tr h="220675">
                <a:tc>
                  <a:txBody>
                    <a:bodyPr/>
                    <a:lstStyle/>
                    <a:p>
                      <a:pPr indent="0" lvl="0" marL="0" rtl="0" algn="l">
                        <a:spcBef>
                          <a:spcPts val="0"/>
                        </a:spcBef>
                        <a:spcAft>
                          <a:spcPts val="0"/>
                        </a:spcAft>
                        <a:buNone/>
                      </a:pPr>
                      <a:r>
                        <a:rPr lang="en" sz="900"/>
                        <a:t>w</a:t>
                      </a:r>
                      <a:r>
                        <a:rPr baseline="-25000" lang="en" sz="900"/>
                        <a:t>11</a:t>
                      </a:r>
                      <a:endParaRPr baseline="-25000" sz="9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9FC5E8"/>
                    </a:solidFill>
                  </a:tcPr>
                </a:tc>
                <a:tc>
                  <a:txBody>
                    <a:bodyPr/>
                    <a:lstStyle/>
                    <a:p>
                      <a:pPr indent="0" lvl="0" marL="0" rtl="0" algn="l">
                        <a:spcBef>
                          <a:spcPts val="0"/>
                        </a:spcBef>
                        <a:spcAft>
                          <a:spcPts val="0"/>
                        </a:spcAft>
                        <a:buNone/>
                      </a:pPr>
                      <a:r>
                        <a:rPr lang="en" sz="900">
                          <a:solidFill>
                            <a:schemeClr val="dk1"/>
                          </a:solidFill>
                        </a:rPr>
                        <a:t>w</a:t>
                      </a:r>
                      <a:r>
                        <a:rPr baseline="-25000" lang="en" sz="900">
                          <a:solidFill>
                            <a:schemeClr val="dk1"/>
                          </a:solidFill>
                        </a:rPr>
                        <a:t>12</a:t>
                      </a:r>
                      <a:endParaRPr sz="9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9FC5E8"/>
                    </a:solidFill>
                  </a:tcPr>
                </a:tc>
                <a:tc>
                  <a:txBody>
                    <a:bodyPr/>
                    <a:lstStyle/>
                    <a:p>
                      <a:pPr indent="0" lvl="0" marL="0" rtl="0" algn="l">
                        <a:spcBef>
                          <a:spcPts val="0"/>
                        </a:spcBef>
                        <a:spcAft>
                          <a:spcPts val="0"/>
                        </a:spcAft>
                        <a:buNone/>
                      </a:pPr>
                      <a:r>
                        <a:rPr lang="en" sz="900">
                          <a:solidFill>
                            <a:schemeClr val="dk1"/>
                          </a:solidFill>
                        </a:rPr>
                        <a:t>w</a:t>
                      </a:r>
                      <a:r>
                        <a:rPr baseline="-25000" lang="en" sz="900">
                          <a:solidFill>
                            <a:schemeClr val="dk1"/>
                          </a:solidFill>
                        </a:rPr>
                        <a:t>13</a:t>
                      </a:r>
                      <a:endParaRPr sz="9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9FC5E8"/>
                    </a:solidFill>
                  </a:tcPr>
                </a:tc>
                <a:tc>
                  <a:txBody>
                    <a:bodyPr/>
                    <a:lstStyle/>
                    <a:p>
                      <a:pPr indent="0" lvl="0" marL="0" rtl="0" algn="l">
                        <a:spcBef>
                          <a:spcPts val="0"/>
                        </a:spcBef>
                        <a:spcAft>
                          <a:spcPts val="0"/>
                        </a:spcAft>
                        <a:buNone/>
                      </a:pPr>
                      <a:r>
                        <a:rPr lang="en" sz="900">
                          <a:solidFill>
                            <a:schemeClr val="dk1"/>
                          </a:solidFill>
                        </a:rPr>
                        <a:t>w</a:t>
                      </a:r>
                      <a:r>
                        <a:rPr baseline="-25000" lang="en" sz="900">
                          <a:solidFill>
                            <a:schemeClr val="dk1"/>
                          </a:solidFill>
                        </a:rPr>
                        <a:t>14</a:t>
                      </a:r>
                      <a:endParaRPr sz="9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9FC5E8"/>
                    </a:solidFill>
                  </a:tcPr>
                </a:tc>
              </a:tr>
              <a:tr h="220675">
                <a:tc>
                  <a:txBody>
                    <a:bodyPr/>
                    <a:lstStyle/>
                    <a:p>
                      <a:pPr indent="0" lvl="0" marL="0" rtl="0" algn="l">
                        <a:spcBef>
                          <a:spcPts val="0"/>
                        </a:spcBef>
                        <a:spcAft>
                          <a:spcPts val="0"/>
                        </a:spcAft>
                        <a:buNone/>
                      </a:pPr>
                      <a:r>
                        <a:rPr lang="en" sz="900"/>
                        <a:t>w</a:t>
                      </a:r>
                      <a:r>
                        <a:rPr baseline="-25000" lang="en" sz="900"/>
                        <a:t>21</a:t>
                      </a:r>
                      <a:endParaRPr baseline="-25000" sz="9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900">
                          <a:solidFill>
                            <a:schemeClr val="dk1"/>
                          </a:solidFill>
                        </a:rPr>
                        <a:t>w</a:t>
                      </a:r>
                      <a:r>
                        <a:rPr baseline="-25000" lang="en" sz="900">
                          <a:solidFill>
                            <a:schemeClr val="dk1"/>
                          </a:solidFill>
                        </a:rPr>
                        <a:t>22</a:t>
                      </a:r>
                      <a:endParaRPr sz="9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900">
                          <a:solidFill>
                            <a:schemeClr val="dk1"/>
                          </a:solidFill>
                        </a:rPr>
                        <a:t>w</a:t>
                      </a:r>
                      <a:r>
                        <a:rPr baseline="-25000" lang="en" sz="900">
                          <a:solidFill>
                            <a:schemeClr val="dk1"/>
                          </a:solidFill>
                        </a:rPr>
                        <a:t>23</a:t>
                      </a:r>
                      <a:endParaRPr sz="9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900">
                          <a:solidFill>
                            <a:schemeClr val="dk1"/>
                          </a:solidFill>
                        </a:rPr>
                        <a:t>w</a:t>
                      </a:r>
                      <a:r>
                        <a:rPr baseline="-25000" lang="en" sz="900">
                          <a:solidFill>
                            <a:schemeClr val="dk1"/>
                          </a:solidFill>
                        </a:rPr>
                        <a:t>24</a:t>
                      </a:r>
                      <a:endParaRPr sz="9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21000">
                <a:tc>
                  <a:txBody>
                    <a:bodyPr/>
                    <a:lstStyle/>
                    <a:p>
                      <a:pPr indent="0" lvl="0" marL="0" rtl="0" algn="l">
                        <a:spcBef>
                          <a:spcPts val="0"/>
                        </a:spcBef>
                        <a:spcAft>
                          <a:spcPts val="0"/>
                        </a:spcAft>
                        <a:buNone/>
                      </a:pPr>
                      <a:r>
                        <a:rPr lang="en" sz="900">
                          <a:solidFill>
                            <a:schemeClr val="dk1"/>
                          </a:solidFill>
                        </a:rPr>
                        <a:t>w</a:t>
                      </a:r>
                      <a:r>
                        <a:rPr baseline="-25000" lang="en" sz="900">
                          <a:solidFill>
                            <a:schemeClr val="dk1"/>
                          </a:solidFill>
                        </a:rPr>
                        <a:t>31</a:t>
                      </a:r>
                      <a:endParaRPr sz="9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900">
                          <a:solidFill>
                            <a:schemeClr val="dk1"/>
                          </a:solidFill>
                        </a:rPr>
                        <a:t>w</a:t>
                      </a:r>
                      <a:r>
                        <a:rPr baseline="-25000" lang="en" sz="900">
                          <a:solidFill>
                            <a:schemeClr val="dk1"/>
                          </a:solidFill>
                        </a:rPr>
                        <a:t>32</a:t>
                      </a:r>
                      <a:endParaRPr baseline="-25000" sz="900">
                        <a:solidFill>
                          <a:schemeClr val="dk1"/>
                        </a:solidFill>
                      </a:endParaRPr>
                    </a:p>
                    <a:p>
                      <a:pPr indent="0" lvl="0" marL="0" rtl="0" algn="l">
                        <a:spcBef>
                          <a:spcPts val="0"/>
                        </a:spcBef>
                        <a:spcAft>
                          <a:spcPts val="0"/>
                        </a:spcAft>
                        <a:buNone/>
                      </a:pPr>
                      <a:r>
                        <a:t/>
                      </a:r>
                      <a:endParaRPr sz="9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900">
                          <a:solidFill>
                            <a:schemeClr val="dk1"/>
                          </a:solidFill>
                        </a:rPr>
                        <a:t>w</a:t>
                      </a:r>
                      <a:r>
                        <a:rPr baseline="-25000" lang="en" sz="900">
                          <a:solidFill>
                            <a:schemeClr val="dk1"/>
                          </a:solidFill>
                        </a:rPr>
                        <a:t>33</a:t>
                      </a:r>
                      <a:endParaRPr sz="9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900">
                          <a:solidFill>
                            <a:schemeClr val="dk1"/>
                          </a:solidFill>
                        </a:rPr>
                        <a:t>w</a:t>
                      </a:r>
                      <a:r>
                        <a:rPr baseline="-25000" lang="en" sz="900">
                          <a:solidFill>
                            <a:schemeClr val="dk1"/>
                          </a:solidFill>
                        </a:rPr>
                        <a:t>34</a:t>
                      </a:r>
                      <a:endParaRPr sz="9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30300">
                <a:tc>
                  <a:txBody>
                    <a:bodyPr/>
                    <a:lstStyle/>
                    <a:p>
                      <a:pPr indent="0" lvl="0" marL="0" rtl="0" algn="l">
                        <a:spcBef>
                          <a:spcPts val="0"/>
                        </a:spcBef>
                        <a:spcAft>
                          <a:spcPts val="0"/>
                        </a:spcAft>
                        <a:buNone/>
                      </a:pPr>
                      <a:r>
                        <a:rPr lang="en" sz="900">
                          <a:solidFill>
                            <a:schemeClr val="dk1"/>
                          </a:solidFill>
                        </a:rPr>
                        <a:t>w</a:t>
                      </a:r>
                      <a:r>
                        <a:rPr baseline="-25000" lang="en" sz="900">
                          <a:solidFill>
                            <a:schemeClr val="dk1"/>
                          </a:solidFill>
                        </a:rPr>
                        <a:t>41</a:t>
                      </a:r>
                      <a:endParaRPr sz="900">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900">
                          <a:solidFill>
                            <a:schemeClr val="dk1"/>
                          </a:solidFill>
                        </a:rPr>
                        <a:t>w</a:t>
                      </a:r>
                      <a:r>
                        <a:rPr baseline="-25000" lang="en" sz="900">
                          <a:solidFill>
                            <a:schemeClr val="dk1"/>
                          </a:solidFill>
                        </a:rPr>
                        <a:t>42</a:t>
                      </a:r>
                      <a:endParaRPr baseline="-25000" sz="900">
                        <a:solidFill>
                          <a:schemeClr val="dk1"/>
                        </a:solidFill>
                      </a:endParaRPr>
                    </a:p>
                    <a:p>
                      <a:pPr indent="0" lvl="0" marL="0" rtl="0" algn="l">
                        <a:spcBef>
                          <a:spcPts val="0"/>
                        </a:spcBef>
                        <a:spcAft>
                          <a:spcPts val="0"/>
                        </a:spcAft>
                        <a:buNone/>
                      </a:pPr>
                      <a:r>
                        <a:t/>
                      </a:r>
                      <a:endParaRPr sz="900">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900">
                          <a:solidFill>
                            <a:schemeClr val="dk1"/>
                          </a:solidFill>
                        </a:rPr>
                        <a:t>w</a:t>
                      </a:r>
                      <a:r>
                        <a:rPr baseline="-25000" lang="en" sz="900">
                          <a:solidFill>
                            <a:schemeClr val="dk1"/>
                          </a:solidFill>
                        </a:rPr>
                        <a:t>43</a:t>
                      </a:r>
                      <a:endParaRPr sz="900">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900">
                          <a:solidFill>
                            <a:schemeClr val="dk1"/>
                          </a:solidFill>
                        </a:rPr>
                        <a:t>w</a:t>
                      </a:r>
                      <a:r>
                        <a:rPr baseline="-25000" lang="en" sz="900">
                          <a:solidFill>
                            <a:schemeClr val="dk1"/>
                          </a:solidFill>
                        </a:rPr>
                        <a:t>44</a:t>
                      </a:r>
                      <a:endParaRPr sz="900">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319" name="Google Shape;319;p33"/>
          <p:cNvSpPr txBox="1"/>
          <p:nvPr/>
        </p:nvSpPr>
        <p:spPr>
          <a:xfrm>
            <a:off x="903800" y="1080050"/>
            <a:ext cx="490500" cy="64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W</a:t>
            </a:r>
            <a:r>
              <a:rPr baseline="-25000" lang="en"/>
              <a:t>1</a:t>
            </a:r>
            <a:endParaRPr baseline="-25000"/>
          </a:p>
        </p:txBody>
      </p:sp>
      <p:graphicFrame>
        <p:nvGraphicFramePr>
          <p:cNvPr id="320" name="Google Shape;320;p33"/>
          <p:cNvGraphicFramePr/>
          <p:nvPr/>
        </p:nvGraphicFramePr>
        <p:xfrm>
          <a:off x="2208200" y="1518413"/>
          <a:ext cx="3000000" cy="3000000"/>
        </p:xfrm>
        <a:graphic>
          <a:graphicData uri="http://schemas.openxmlformats.org/drawingml/2006/table">
            <a:tbl>
              <a:tblPr>
                <a:noFill/>
                <a:tableStyleId>{C0FAF069-721F-4A46-A2FF-D5A83A58BB1D}</a:tableStyleId>
              </a:tblPr>
              <a:tblGrid>
                <a:gridCol w="382850"/>
              </a:tblGrid>
              <a:tr h="322150">
                <a:tc>
                  <a:txBody>
                    <a:bodyPr/>
                    <a:lstStyle/>
                    <a:p>
                      <a:pPr indent="0" lvl="0" marL="0" rtl="0" algn="l">
                        <a:spcBef>
                          <a:spcPts val="0"/>
                        </a:spcBef>
                        <a:spcAft>
                          <a:spcPts val="0"/>
                        </a:spcAft>
                        <a:buNone/>
                      </a:pPr>
                      <a:r>
                        <a:rPr lang="en" sz="1000">
                          <a:solidFill>
                            <a:schemeClr val="dk1"/>
                          </a:solidFill>
                        </a:rPr>
                        <a:t>x</a:t>
                      </a:r>
                      <a:r>
                        <a:rPr baseline="-25000" lang="en" sz="1000">
                          <a:solidFill>
                            <a:schemeClr val="dk1"/>
                          </a:solidFill>
                        </a:rPr>
                        <a:t>1</a:t>
                      </a:r>
                      <a:endParaRPr sz="10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22150">
                <a:tc>
                  <a:txBody>
                    <a:bodyPr/>
                    <a:lstStyle/>
                    <a:p>
                      <a:pPr indent="0" lvl="0" marL="0" rtl="0" algn="l">
                        <a:spcBef>
                          <a:spcPts val="0"/>
                        </a:spcBef>
                        <a:spcAft>
                          <a:spcPts val="0"/>
                        </a:spcAft>
                        <a:buNone/>
                      </a:pPr>
                      <a:r>
                        <a:rPr lang="en" sz="1000">
                          <a:solidFill>
                            <a:schemeClr val="dk1"/>
                          </a:solidFill>
                        </a:rPr>
                        <a:t>x</a:t>
                      </a:r>
                      <a:r>
                        <a:rPr baseline="-25000" lang="en" sz="1000">
                          <a:solidFill>
                            <a:schemeClr val="dk1"/>
                          </a:solidFill>
                        </a:rPr>
                        <a:t>2</a:t>
                      </a:r>
                      <a:endParaRPr sz="10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46800">
                <a:tc>
                  <a:txBody>
                    <a:bodyPr/>
                    <a:lstStyle/>
                    <a:p>
                      <a:pPr indent="0" lvl="0" marL="0" rtl="0" algn="l">
                        <a:spcBef>
                          <a:spcPts val="0"/>
                        </a:spcBef>
                        <a:spcAft>
                          <a:spcPts val="0"/>
                        </a:spcAft>
                        <a:buNone/>
                      </a:pPr>
                      <a:r>
                        <a:rPr lang="en" sz="1000">
                          <a:solidFill>
                            <a:schemeClr val="dk1"/>
                          </a:solidFill>
                        </a:rPr>
                        <a:t>x</a:t>
                      </a:r>
                      <a:r>
                        <a:rPr baseline="-25000" lang="en" sz="1000">
                          <a:solidFill>
                            <a:schemeClr val="dk1"/>
                          </a:solidFill>
                        </a:rPr>
                        <a:t>3</a:t>
                      </a:r>
                      <a:endParaRPr sz="10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46800">
                <a:tc>
                  <a:txBody>
                    <a:bodyPr/>
                    <a:lstStyle/>
                    <a:p>
                      <a:pPr indent="0" lvl="0" marL="0" rtl="0" algn="l">
                        <a:spcBef>
                          <a:spcPts val="0"/>
                        </a:spcBef>
                        <a:spcAft>
                          <a:spcPts val="0"/>
                        </a:spcAft>
                        <a:buNone/>
                      </a:pPr>
                      <a:r>
                        <a:rPr lang="en" sz="1000">
                          <a:solidFill>
                            <a:schemeClr val="dk1"/>
                          </a:solidFill>
                        </a:rPr>
                        <a:t>x</a:t>
                      </a:r>
                      <a:r>
                        <a:rPr baseline="-25000" lang="en" sz="1000">
                          <a:solidFill>
                            <a:schemeClr val="dk1"/>
                          </a:solidFill>
                        </a:rPr>
                        <a:t>4</a:t>
                      </a:r>
                      <a:endParaRPr sz="1000">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graphicFrame>
        <p:nvGraphicFramePr>
          <p:cNvPr id="321" name="Google Shape;321;p33"/>
          <p:cNvGraphicFramePr/>
          <p:nvPr/>
        </p:nvGraphicFramePr>
        <p:xfrm>
          <a:off x="2909513" y="1535800"/>
          <a:ext cx="3000000" cy="3000000"/>
        </p:xfrm>
        <a:graphic>
          <a:graphicData uri="http://schemas.openxmlformats.org/drawingml/2006/table">
            <a:tbl>
              <a:tblPr>
                <a:noFill/>
                <a:tableStyleId>{C0FAF069-721F-4A46-A2FF-D5A83A58BB1D}</a:tableStyleId>
              </a:tblPr>
              <a:tblGrid>
                <a:gridCol w="382850"/>
              </a:tblGrid>
              <a:tr h="329200">
                <a:tc>
                  <a:txBody>
                    <a:bodyPr/>
                    <a:lstStyle/>
                    <a:p>
                      <a:pPr indent="0" lvl="0" marL="0" rtl="0" algn="l">
                        <a:spcBef>
                          <a:spcPts val="0"/>
                        </a:spcBef>
                        <a:spcAft>
                          <a:spcPts val="0"/>
                        </a:spcAft>
                        <a:buNone/>
                      </a:pPr>
                      <a:r>
                        <a:rPr lang="en" sz="1000">
                          <a:solidFill>
                            <a:schemeClr val="dk1"/>
                          </a:solidFill>
                        </a:rPr>
                        <a:t>b</a:t>
                      </a:r>
                      <a:r>
                        <a:rPr baseline="-25000" lang="en" sz="1000">
                          <a:solidFill>
                            <a:schemeClr val="dk1"/>
                          </a:solidFill>
                        </a:rPr>
                        <a:t>1</a:t>
                      </a:r>
                      <a:endParaRPr sz="10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9FC5E8"/>
                    </a:solidFill>
                  </a:tcPr>
                </a:tc>
              </a:tr>
              <a:tr h="329200">
                <a:tc>
                  <a:txBody>
                    <a:bodyPr/>
                    <a:lstStyle/>
                    <a:p>
                      <a:pPr indent="0" lvl="0" marL="0" rtl="0" algn="l">
                        <a:spcBef>
                          <a:spcPts val="0"/>
                        </a:spcBef>
                        <a:spcAft>
                          <a:spcPts val="0"/>
                        </a:spcAft>
                        <a:buNone/>
                      </a:pPr>
                      <a:r>
                        <a:rPr lang="en" sz="1000">
                          <a:solidFill>
                            <a:schemeClr val="dk1"/>
                          </a:solidFill>
                        </a:rPr>
                        <a:t>b</a:t>
                      </a:r>
                      <a:r>
                        <a:rPr baseline="-25000" lang="en" sz="1000">
                          <a:solidFill>
                            <a:schemeClr val="dk1"/>
                          </a:solidFill>
                        </a:rPr>
                        <a:t>2</a:t>
                      </a:r>
                      <a:endParaRPr sz="10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56575">
                <a:tc>
                  <a:txBody>
                    <a:bodyPr/>
                    <a:lstStyle/>
                    <a:p>
                      <a:pPr indent="0" lvl="0" marL="0" rtl="0" algn="l">
                        <a:spcBef>
                          <a:spcPts val="0"/>
                        </a:spcBef>
                        <a:spcAft>
                          <a:spcPts val="0"/>
                        </a:spcAft>
                        <a:buNone/>
                      </a:pPr>
                      <a:r>
                        <a:rPr lang="en" sz="1000">
                          <a:solidFill>
                            <a:schemeClr val="dk1"/>
                          </a:solidFill>
                        </a:rPr>
                        <a:t>b</a:t>
                      </a:r>
                      <a:r>
                        <a:rPr baseline="-25000" lang="en" sz="1000">
                          <a:solidFill>
                            <a:schemeClr val="dk1"/>
                          </a:solidFill>
                        </a:rPr>
                        <a:t>3</a:t>
                      </a:r>
                      <a:endParaRPr sz="10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56575">
                <a:tc>
                  <a:txBody>
                    <a:bodyPr/>
                    <a:lstStyle/>
                    <a:p>
                      <a:pPr indent="0" lvl="0" marL="0" rtl="0" algn="l">
                        <a:spcBef>
                          <a:spcPts val="0"/>
                        </a:spcBef>
                        <a:spcAft>
                          <a:spcPts val="0"/>
                        </a:spcAft>
                        <a:buNone/>
                      </a:pPr>
                      <a:r>
                        <a:rPr lang="en" sz="1000">
                          <a:solidFill>
                            <a:schemeClr val="dk1"/>
                          </a:solidFill>
                        </a:rPr>
                        <a:t>b</a:t>
                      </a:r>
                      <a:r>
                        <a:rPr baseline="-25000" lang="en" sz="1000">
                          <a:solidFill>
                            <a:schemeClr val="dk1"/>
                          </a:solidFill>
                        </a:rPr>
                        <a:t>4</a:t>
                      </a:r>
                      <a:endParaRPr sz="1000">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322" name="Google Shape;322;p33"/>
          <p:cNvSpPr txBox="1"/>
          <p:nvPr/>
        </p:nvSpPr>
        <p:spPr>
          <a:xfrm>
            <a:off x="2865300" y="1094313"/>
            <a:ext cx="490500" cy="64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b</a:t>
            </a:r>
            <a:r>
              <a:rPr baseline="-25000" lang="en"/>
              <a:t>1</a:t>
            </a:r>
            <a:endParaRPr baseline="-25000"/>
          </a:p>
        </p:txBody>
      </p:sp>
      <p:sp>
        <p:nvSpPr>
          <p:cNvPr id="323" name="Google Shape;323;p33"/>
          <p:cNvSpPr txBox="1"/>
          <p:nvPr/>
        </p:nvSpPr>
        <p:spPr>
          <a:xfrm>
            <a:off x="2208188" y="1080038"/>
            <a:ext cx="490500" cy="64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h</a:t>
            </a:r>
            <a:r>
              <a:rPr baseline="-25000" lang="en"/>
              <a:t>0</a:t>
            </a:r>
            <a:endParaRPr baseline="-25000"/>
          </a:p>
        </p:txBody>
      </p:sp>
      <p:sp>
        <p:nvSpPr>
          <p:cNvPr id="324" name="Google Shape;324;p33"/>
          <p:cNvSpPr txBox="1"/>
          <p:nvPr/>
        </p:nvSpPr>
        <p:spPr>
          <a:xfrm>
            <a:off x="2591052" y="1460738"/>
            <a:ext cx="3430500" cy="415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ambria"/>
                <a:ea typeface="Cambria"/>
                <a:cs typeface="Cambria"/>
                <a:sym typeface="Cambria"/>
              </a:rPr>
              <a:t>h</a:t>
            </a:r>
            <a:r>
              <a:rPr baseline="-25000" lang="en">
                <a:latin typeface="Cambria"/>
                <a:ea typeface="Cambria"/>
                <a:cs typeface="Cambria"/>
                <a:sym typeface="Cambria"/>
              </a:rPr>
              <a:t>11</a:t>
            </a:r>
            <a:r>
              <a:rPr lang="en">
                <a:latin typeface="Cambria"/>
                <a:ea typeface="Cambria"/>
                <a:cs typeface="Cambria"/>
                <a:sym typeface="Cambria"/>
              </a:rPr>
              <a:t>= g( </a:t>
            </a:r>
            <a:r>
              <a:rPr b="1" lang="en">
                <a:solidFill>
                  <a:srgbClr val="3C78D8"/>
                </a:solidFill>
                <a:latin typeface="Cambria"/>
                <a:ea typeface="Cambria"/>
                <a:cs typeface="Cambria"/>
                <a:sym typeface="Cambria"/>
              </a:rPr>
              <a:t>w</a:t>
            </a:r>
            <a:r>
              <a:rPr b="1" lang="en">
                <a:latin typeface="Cambria"/>
                <a:ea typeface="Cambria"/>
                <a:cs typeface="Cambria"/>
                <a:sym typeface="Cambria"/>
              </a:rPr>
              <a:t>x</a:t>
            </a:r>
            <a:r>
              <a:rPr lang="en">
                <a:latin typeface="Cambria"/>
                <a:ea typeface="Cambria"/>
                <a:cs typeface="Cambria"/>
                <a:sym typeface="Cambria"/>
              </a:rPr>
              <a:t> +</a:t>
            </a:r>
            <a:r>
              <a:rPr lang="en">
                <a:solidFill>
                  <a:srgbClr val="3C78D8"/>
                </a:solidFill>
                <a:latin typeface="Cambria"/>
                <a:ea typeface="Cambria"/>
                <a:cs typeface="Cambria"/>
                <a:sym typeface="Cambria"/>
              </a:rPr>
              <a:t>b</a:t>
            </a:r>
            <a:r>
              <a:rPr lang="en">
                <a:latin typeface="Cambria"/>
                <a:ea typeface="Cambria"/>
                <a:cs typeface="Cambria"/>
                <a:sym typeface="Cambria"/>
              </a:rPr>
              <a:t> )  </a:t>
            </a:r>
            <a:endParaRPr>
              <a:latin typeface="Cambria"/>
              <a:ea typeface="Cambria"/>
              <a:cs typeface="Cambria"/>
              <a:sym typeface="Cambria"/>
            </a:endParaRPr>
          </a:p>
        </p:txBody>
      </p:sp>
      <p:grpSp>
        <p:nvGrpSpPr>
          <p:cNvPr id="325" name="Google Shape;325;p33"/>
          <p:cNvGrpSpPr/>
          <p:nvPr/>
        </p:nvGrpSpPr>
        <p:grpSpPr>
          <a:xfrm>
            <a:off x="5160475" y="998500"/>
            <a:ext cx="3402600" cy="3570100"/>
            <a:chOff x="2977725" y="1028100"/>
            <a:chExt cx="3402600" cy="3570100"/>
          </a:xfrm>
        </p:grpSpPr>
        <p:sp>
          <p:nvSpPr>
            <p:cNvPr id="326" name="Google Shape;326;p33"/>
            <p:cNvSpPr/>
            <p:nvPr/>
          </p:nvSpPr>
          <p:spPr>
            <a:xfrm>
              <a:off x="2977725" y="4149700"/>
              <a:ext cx="2571300" cy="448500"/>
            </a:xfrm>
            <a:prstGeom prst="roundRect">
              <a:avLst>
                <a:gd fmla="val 16667" name="adj"/>
              </a:avLst>
            </a:prstGeom>
            <a:solidFill>
              <a:srgbClr val="F3F3F3"/>
            </a:solidFill>
            <a:ln cap="flat" cmpd="sng" w="38100">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33"/>
            <p:cNvSpPr/>
            <p:nvPr/>
          </p:nvSpPr>
          <p:spPr>
            <a:xfrm>
              <a:off x="3600725" y="1028100"/>
              <a:ext cx="1242300" cy="448500"/>
            </a:xfrm>
            <a:prstGeom prst="roundRect">
              <a:avLst>
                <a:gd fmla="val 16667" name="adj"/>
              </a:avLst>
            </a:prstGeom>
            <a:solidFill>
              <a:srgbClr val="F3F3F3"/>
            </a:solidFill>
            <a:ln cap="flat" cmpd="sng" w="38100">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33"/>
            <p:cNvSpPr/>
            <p:nvPr/>
          </p:nvSpPr>
          <p:spPr>
            <a:xfrm>
              <a:off x="3274600" y="2029075"/>
              <a:ext cx="1913700" cy="448500"/>
            </a:xfrm>
            <a:prstGeom prst="roundRect">
              <a:avLst>
                <a:gd fmla="val 16667" name="adj"/>
              </a:avLst>
            </a:prstGeom>
            <a:solidFill>
              <a:srgbClr val="F3F3F3"/>
            </a:solidFill>
            <a:ln cap="flat" cmpd="sng" w="38100">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33"/>
            <p:cNvSpPr/>
            <p:nvPr/>
          </p:nvSpPr>
          <p:spPr>
            <a:xfrm>
              <a:off x="2977725" y="3095750"/>
              <a:ext cx="2571300" cy="448500"/>
            </a:xfrm>
            <a:prstGeom prst="roundRect">
              <a:avLst>
                <a:gd fmla="val 16667" name="adj"/>
              </a:avLst>
            </a:prstGeom>
            <a:solidFill>
              <a:srgbClr val="F3F3F3"/>
            </a:solidFill>
            <a:ln cap="flat" cmpd="sng" w="38100">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33"/>
            <p:cNvSpPr/>
            <p:nvPr/>
          </p:nvSpPr>
          <p:spPr>
            <a:xfrm>
              <a:off x="3079000" y="4222000"/>
              <a:ext cx="317100" cy="317100"/>
            </a:xfrm>
            <a:prstGeom prst="ellipse">
              <a:avLst/>
            </a:prstGeom>
            <a:solidFill>
              <a:srgbClr val="FFFF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i="1" sz="600">
                <a:latin typeface="Droid Serif"/>
                <a:ea typeface="Droid Serif"/>
                <a:cs typeface="Droid Serif"/>
                <a:sym typeface="Droid Serif"/>
              </a:endParaRPr>
            </a:p>
          </p:txBody>
        </p:sp>
        <p:sp>
          <p:nvSpPr>
            <p:cNvPr id="331" name="Google Shape;331;p33"/>
            <p:cNvSpPr/>
            <p:nvPr/>
          </p:nvSpPr>
          <p:spPr>
            <a:xfrm>
              <a:off x="3746225" y="4222000"/>
              <a:ext cx="317100" cy="317100"/>
            </a:xfrm>
            <a:prstGeom prst="ellipse">
              <a:avLst/>
            </a:prstGeom>
            <a:solidFill>
              <a:srgbClr val="FFFF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i="1" sz="600">
                <a:latin typeface="Droid Serif"/>
                <a:ea typeface="Droid Serif"/>
                <a:cs typeface="Droid Serif"/>
                <a:sym typeface="Droid Serif"/>
              </a:endParaRPr>
            </a:p>
          </p:txBody>
        </p:sp>
        <p:sp>
          <p:nvSpPr>
            <p:cNvPr id="332" name="Google Shape;332;p33"/>
            <p:cNvSpPr/>
            <p:nvPr/>
          </p:nvSpPr>
          <p:spPr>
            <a:xfrm>
              <a:off x="4413450" y="4222000"/>
              <a:ext cx="317100" cy="317100"/>
            </a:xfrm>
            <a:prstGeom prst="ellipse">
              <a:avLst/>
            </a:prstGeom>
            <a:solidFill>
              <a:srgbClr val="FFFF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i="1" sz="600">
                <a:latin typeface="Droid Serif"/>
                <a:ea typeface="Droid Serif"/>
                <a:cs typeface="Droid Serif"/>
                <a:sym typeface="Droid Serif"/>
              </a:endParaRPr>
            </a:p>
          </p:txBody>
        </p:sp>
        <p:sp>
          <p:nvSpPr>
            <p:cNvPr id="333" name="Google Shape;333;p33"/>
            <p:cNvSpPr/>
            <p:nvPr/>
          </p:nvSpPr>
          <p:spPr>
            <a:xfrm>
              <a:off x="5080675" y="4222000"/>
              <a:ext cx="317100" cy="317100"/>
            </a:xfrm>
            <a:prstGeom prst="ellipse">
              <a:avLst/>
            </a:prstGeom>
            <a:solidFill>
              <a:srgbClr val="FFFF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i="1" sz="600">
                <a:latin typeface="Droid Serif"/>
                <a:ea typeface="Droid Serif"/>
                <a:cs typeface="Droid Serif"/>
                <a:sym typeface="Droid Serif"/>
              </a:endParaRPr>
            </a:p>
          </p:txBody>
        </p:sp>
        <p:sp>
          <p:nvSpPr>
            <p:cNvPr id="334" name="Google Shape;334;p33"/>
            <p:cNvSpPr txBox="1"/>
            <p:nvPr/>
          </p:nvSpPr>
          <p:spPr>
            <a:xfrm>
              <a:off x="3092200" y="4248388"/>
              <a:ext cx="303900" cy="251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 sz="800">
                  <a:latin typeface="Droid Serif"/>
                  <a:ea typeface="Droid Serif"/>
                  <a:cs typeface="Droid Serif"/>
                  <a:sym typeface="Droid Serif"/>
                </a:rPr>
                <a:t>x</a:t>
              </a:r>
              <a:r>
                <a:rPr baseline="-25000" i="1" lang="en" sz="800">
                  <a:latin typeface="Droid Serif"/>
                  <a:ea typeface="Droid Serif"/>
                  <a:cs typeface="Droid Serif"/>
                  <a:sym typeface="Droid Serif"/>
                </a:rPr>
                <a:t>1</a:t>
              </a:r>
              <a:endParaRPr baseline="-25000" i="1" sz="800">
                <a:latin typeface="Droid Serif"/>
                <a:ea typeface="Droid Serif"/>
                <a:cs typeface="Droid Serif"/>
                <a:sym typeface="Droid Serif"/>
              </a:endParaRPr>
            </a:p>
          </p:txBody>
        </p:sp>
        <p:sp>
          <p:nvSpPr>
            <p:cNvPr id="335" name="Google Shape;335;p33"/>
            <p:cNvSpPr txBox="1"/>
            <p:nvPr/>
          </p:nvSpPr>
          <p:spPr>
            <a:xfrm>
              <a:off x="3752825" y="4248388"/>
              <a:ext cx="303900" cy="251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 sz="800">
                  <a:latin typeface="Droid Serif"/>
                  <a:ea typeface="Droid Serif"/>
                  <a:cs typeface="Droid Serif"/>
                  <a:sym typeface="Droid Serif"/>
                </a:rPr>
                <a:t>x</a:t>
              </a:r>
              <a:r>
                <a:rPr baseline="-25000" i="1" lang="en" sz="800">
                  <a:latin typeface="Droid Serif"/>
                  <a:ea typeface="Droid Serif"/>
                  <a:cs typeface="Droid Serif"/>
                  <a:sym typeface="Droid Serif"/>
                </a:rPr>
                <a:t>2</a:t>
              </a:r>
              <a:endParaRPr baseline="-25000" i="1" sz="800">
                <a:latin typeface="Droid Serif"/>
                <a:ea typeface="Droid Serif"/>
                <a:cs typeface="Droid Serif"/>
                <a:sym typeface="Droid Serif"/>
              </a:endParaRPr>
            </a:p>
          </p:txBody>
        </p:sp>
        <p:sp>
          <p:nvSpPr>
            <p:cNvPr id="336" name="Google Shape;336;p33"/>
            <p:cNvSpPr txBox="1"/>
            <p:nvPr/>
          </p:nvSpPr>
          <p:spPr>
            <a:xfrm>
              <a:off x="4416750" y="4248388"/>
              <a:ext cx="303900" cy="251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 sz="800">
                  <a:latin typeface="Droid Serif"/>
                  <a:ea typeface="Droid Serif"/>
                  <a:cs typeface="Droid Serif"/>
                  <a:sym typeface="Droid Serif"/>
                </a:rPr>
                <a:t>x</a:t>
              </a:r>
              <a:r>
                <a:rPr baseline="-25000" i="1" lang="en" sz="800">
                  <a:latin typeface="Droid Serif"/>
                  <a:ea typeface="Droid Serif"/>
                  <a:cs typeface="Droid Serif"/>
                  <a:sym typeface="Droid Serif"/>
                </a:rPr>
                <a:t>3</a:t>
              </a:r>
              <a:endParaRPr baseline="-25000" i="1" sz="800">
                <a:latin typeface="Droid Serif"/>
                <a:ea typeface="Droid Serif"/>
                <a:cs typeface="Droid Serif"/>
                <a:sym typeface="Droid Serif"/>
              </a:endParaRPr>
            </a:p>
          </p:txBody>
        </p:sp>
        <p:sp>
          <p:nvSpPr>
            <p:cNvPr id="337" name="Google Shape;337;p33"/>
            <p:cNvSpPr txBox="1"/>
            <p:nvPr/>
          </p:nvSpPr>
          <p:spPr>
            <a:xfrm>
              <a:off x="5080675" y="4248388"/>
              <a:ext cx="303900" cy="251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 sz="800">
                  <a:latin typeface="Droid Serif"/>
                  <a:ea typeface="Droid Serif"/>
                  <a:cs typeface="Droid Serif"/>
                  <a:sym typeface="Droid Serif"/>
                </a:rPr>
                <a:t>x</a:t>
              </a:r>
              <a:r>
                <a:rPr baseline="-25000" i="1" lang="en" sz="800">
                  <a:latin typeface="Droid Serif"/>
                  <a:ea typeface="Droid Serif"/>
                  <a:cs typeface="Droid Serif"/>
                  <a:sym typeface="Droid Serif"/>
                </a:rPr>
                <a:t>4</a:t>
              </a:r>
              <a:endParaRPr baseline="-25000" i="1" sz="800">
                <a:latin typeface="Droid Serif"/>
                <a:ea typeface="Droid Serif"/>
                <a:cs typeface="Droid Serif"/>
                <a:sym typeface="Droid Serif"/>
              </a:endParaRPr>
            </a:p>
          </p:txBody>
        </p:sp>
        <p:cxnSp>
          <p:nvCxnSpPr>
            <p:cNvPr id="338" name="Google Shape;338;p33"/>
            <p:cNvCxnSpPr>
              <a:endCxn id="339" idx="4"/>
            </p:cNvCxnSpPr>
            <p:nvPr/>
          </p:nvCxnSpPr>
          <p:spPr>
            <a:xfrm rot="10800000">
              <a:off x="3237550" y="3478150"/>
              <a:ext cx="0" cy="744000"/>
            </a:xfrm>
            <a:prstGeom prst="straightConnector1">
              <a:avLst/>
            </a:prstGeom>
            <a:noFill/>
            <a:ln cap="flat" cmpd="sng" w="9525">
              <a:solidFill>
                <a:srgbClr val="666666"/>
              </a:solidFill>
              <a:prstDash val="solid"/>
              <a:round/>
              <a:headEnd len="med" w="med" type="none"/>
              <a:tailEnd len="med" w="med" type="none"/>
            </a:ln>
          </p:spPr>
        </p:cxnSp>
        <p:cxnSp>
          <p:nvCxnSpPr>
            <p:cNvPr id="340" name="Google Shape;340;p33"/>
            <p:cNvCxnSpPr>
              <a:stCxn id="341" idx="4"/>
              <a:endCxn id="331" idx="0"/>
            </p:cNvCxnSpPr>
            <p:nvPr/>
          </p:nvCxnSpPr>
          <p:spPr>
            <a:xfrm>
              <a:off x="3904775" y="3478150"/>
              <a:ext cx="0" cy="744000"/>
            </a:xfrm>
            <a:prstGeom prst="straightConnector1">
              <a:avLst/>
            </a:prstGeom>
            <a:noFill/>
            <a:ln cap="flat" cmpd="sng" w="9525">
              <a:solidFill>
                <a:srgbClr val="666666"/>
              </a:solidFill>
              <a:prstDash val="solid"/>
              <a:round/>
              <a:headEnd len="med" w="med" type="none"/>
              <a:tailEnd len="med" w="med" type="none"/>
            </a:ln>
          </p:spPr>
        </p:cxnSp>
        <p:cxnSp>
          <p:nvCxnSpPr>
            <p:cNvPr id="342" name="Google Shape;342;p33"/>
            <p:cNvCxnSpPr>
              <a:stCxn id="343" idx="4"/>
              <a:endCxn id="332" idx="0"/>
            </p:cNvCxnSpPr>
            <p:nvPr/>
          </p:nvCxnSpPr>
          <p:spPr>
            <a:xfrm>
              <a:off x="4572000" y="3478150"/>
              <a:ext cx="0" cy="744000"/>
            </a:xfrm>
            <a:prstGeom prst="straightConnector1">
              <a:avLst/>
            </a:prstGeom>
            <a:noFill/>
            <a:ln cap="flat" cmpd="sng" w="9525">
              <a:solidFill>
                <a:srgbClr val="666666"/>
              </a:solidFill>
              <a:prstDash val="solid"/>
              <a:round/>
              <a:headEnd len="med" w="med" type="none"/>
              <a:tailEnd len="med" w="med" type="none"/>
            </a:ln>
          </p:spPr>
        </p:cxnSp>
        <p:cxnSp>
          <p:nvCxnSpPr>
            <p:cNvPr id="344" name="Google Shape;344;p33"/>
            <p:cNvCxnSpPr>
              <a:stCxn id="345" idx="4"/>
              <a:endCxn id="333" idx="0"/>
            </p:cNvCxnSpPr>
            <p:nvPr/>
          </p:nvCxnSpPr>
          <p:spPr>
            <a:xfrm>
              <a:off x="5239225" y="3478150"/>
              <a:ext cx="0" cy="744000"/>
            </a:xfrm>
            <a:prstGeom prst="straightConnector1">
              <a:avLst/>
            </a:prstGeom>
            <a:noFill/>
            <a:ln cap="flat" cmpd="sng" w="9525">
              <a:solidFill>
                <a:srgbClr val="666666"/>
              </a:solidFill>
              <a:prstDash val="solid"/>
              <a:round/>
              <a:headEnd len="med" w="med" type="none"/>
              <a:tailEnd len="med" w="med" type="none"/>
            </a:ln>
          </p:spPr>
        </p:cxnSp>
        <p:cxnSp>
          <p:nvCxnSpPr>
            <p:cNvPr id="346" name="Google Shape;346;p33"/>
            <p:cNvCxnSpPr>
              <a:stCxn id="343" idx="4"/>
              <a:endCxn id="333" idx="0"/>
            </p:cNvCxnSpPr>
            <p:nvPr/>
          </p:nvCxnSpPr>
          <p:spPr>
            <a:xfrm>
              <a:off x="4572000" y="3478150"/>
              <a:ext cx="667200" cy="744000"/>
            </a:xfrm>
            <a:prstGeom prst="straightConnector1">
              <a:avLst/>
            </a:prstGeom>
            <a:noFill/>
            <a:ln cap="flat" cmpd="sng" w="9525">
              <a:solidFill>
                <a:srgbClr val="666666"/>
              </a:solidFill>
              <a:prstDash val="solid"/>
              <a:round/>
              <a:headEnd len="med" w="med" type="none"/>
              <a:tailEnd len="med" w="med" type="none"/>
            </a:ln>
          </p:spPr>
        </p:cxnSp>
        <p:cxnSp>
          <p:nvCxnSpPr>
            <p:cNvPr id="347" name="Google Shape;347;p33"/>
            <p:cNvCxnSpPr>
              <a:stCxn id="330" idx="0"/>
              <a:endCxn id="341" idx="4"/>
            </p:cNvCxnSpPr>
            <p:nvPr/>
          </p:nvCxnSpPr>
          <p:spPr>
            <a:xfrm flipH="1" rot="10800000">
              <a:off x="3237550" y="3478300"/>
              <a:ext cx="667200" cy="743700"/>
            </a:xfrm>
            <a:prstGeom prst="straightConnector1">
              <a:avLst/>
            </a:prstGeom>
            <a:noFill/>
            <a:ln cap="flat" cmpd="sng" w="9525">
              <a:solidFill>
                <a:srgbClr val="666666"/>
              </a:solidFill>
              <a:prstDash val="solid"/>
              <a:round/>
              <a:headEnd len="med" w="med" type="none"/>
              <a:tailEnd len="med" w="med" type="none"/>
            </a:ln>
          </p:spPr>
        </p:cxnSp>
        <p:cxnSp>
          <p:nvCxnSpPr>
            <p:cNvPr id="348" name="Google Shape;348;p33"/>
            <p:cNvCxnSpPr>
              <a:stCxn id="331" idx="0"/>
              <a:endCxn id="343" idx="4"/>
            </p:cNvCxnSpPr>
            <p:nvPr/>
          </p:nvCxnSpPr>
          <p:spPr>
            <a:xfrm flipH="1" rot="10800000">
              <a:off x="3904775" y="3478300"/>
              <a:ext cx="667200" cy="743700"/>
            </a:xfrm>
            <a:prstGeom prst="straightConnector1">
              <a:avLst/>
            </a:prstGeom>
            <a:noFill/>
            <a:ln cap="flat" cmpd="sng" w="9525">
              <a:solidFill>
                <a:srgbClr val="666666"/>
              </a:solidFill>
              <a:prstDash val="solid"/>
              <a:round/>
              <a:headEnd len="med" w="med" type="none"/>
              <a:tailEnd len="med" w="med" type="none"/>
            </a:ln>
          </p:spPr>
        </p:cxnSp>
        <p:cxnSp>
          <p:nvCxnSpPr>
            <p:cNvPr id="349" name="Google Shape;349;p33"/>
            <p:cNvCxnSpPr>
              <a:stCxn id="332" idx="0"/>
              <a:endCxn id="345" idx="4"/>
            </p:cNvCxnSpPr>
            <p:nvPr/>
          </p:nvCxnSpPr>
          <p:spPr>
            <a:xfrm flipH="1" rot="10800000">
              <a:off x="4572000" y="3478300"/>
              <a:ext cx="667200" cy="743700"/>
            </a:xfrm>
            <a:prstGeom prst="straightConnector1">
              <a:avLst/>
            </a:prstGeom>
            <a:noFill/>
            <a:ln cap="flat" cmpd="sng" w="9525">
              <a:solidFill>
                <a:srgbClr val="666666"/>
              </a:solidFill>
              <a:prstDash val="solid"/>
              <a:round/>
              <a:headEnd len="med" w="med" type="none"/>
              <a:tailEnd len="med" w="med" type="none"/>
            </a:ln>
          </p:spPr>
        </p:cxnSp>
        <p:cxnSp>
          <p:nvCxnSpPr>
            <p:cNvPr id="350" name="Google Shape;350;p33"/>
            <p:cNvCxnSpPr>
              <a:endCxn id="341" idx="4"/>
            </p:cNvCxnSpPr>
            <p:nvPr/>
          </p:nvCxnSpPr>
          <p:spPr>
            <a:xfrm rot="10800000">
              <a:off x="3904775" y="3478150"/>
              <a:ext cx="667200" cy="744000"/>
            </a:xfrm>
            <a:prstGeom prst="straightConnector1">
              <a:avLst/>
            </a:prstGeom>
            <a:noFill/>
            <a:ln cap="flat" cmpd="sng" w="9525">
              <a:solidFill>
                <a:srgbClr val="666666"/>
              </a:solidFill>
              <a:prstDash val="solid"/>
              <a:round/>
              <a:headEnd len="med" w="med" type="none"/>
              <a:tailEnd len="med" w="med" type="none"/>
            </a:ln>
          </p:spPr>
        </p:cxnSp>
        <p:cxnSp>
          <p:nvCxnSpPr>
            <p:cNvPr id="351" name="Google Shape;351;p33"/>
            <p:cNvCxnSpPr>
              <a:stCxn id="331" idx="0"/>
              <a:endCxn id="339" idx="4"/>
            </p:cNvCxnSpPr>
            <p:nvPr/>
          </p:nvCxnSpPr>
          <p:spPr>
            <a:xfrm rot="10800000">
              <a:off x="3237575" y="3478300"/>
              <a:ext cx="667200" cy="743700"/>
            </a:xfrm>
            <a:prstGeom prst="straightConnector1">
              <a:avLst/>
            </a:prstGeom>
            <a:noFill/>
            <a:ln cap="flat" cmpd="sng" w="9525">
              <a:solidFill>
                <a:srgbClr val="666666"/>
              </a:solidFill>
              <a:prstDash val="solid"/>
              <a:round/>
              <a:headEnd len="med" w="med" type="none"/>
              <a:tailEnd len="med" w="med" type="none"/>
            </a:ln>
          </p:spPr>
        </p:cxnSp>
        <p:cxnSp>
          <p:nvCxnSpPr>
            <p:cNvPr id="352" name="Google Shape;352;p33"/>
            <p:cNvCxnSpPr>
              <a:stCxn id="330" idx="0"/>
              <a:endCxn id="343" idx="4"/>
            </p:cNvCxnSpPr>
            <p:nvPr/>
          </p:nvCxnSpPr>
          <p:spPr>
            <a:xfrm flipH="1" rot="10800000">
              <a:off x="3237550" y="3478300"/>
              <a:ext cx="1334400" cy="743700"/>
            </a:xfrm>
            <a:prstGeom prst="straightConnector1">
              <a:avLst/>
            </a:prstGeom>
            <a:noFill/>
            <a:ln cap="flat" cmpd="sng" w="9525">
              <a:solidFill>
                <a:srgbClr val="666666"/>
              </a:solidFill>
              <a:prstDash val="solid"/>
              <a:round/>
              <a:headEnd len="med" w="med" type="none"/>
              <a:tailEnd len="med" w="med" type="none"/>
            </a:ln>
          </p:spPr>
        </p:cxnSp>
        <p:cxnSp>
          <p:nvCxnSpPr>
            <p:cNvPr id="353" name="Google Shape;353;p33"/>
            <p:cNvCxnSpPr>
              <a:stCxn id="330" idx="0"/>
              <a:endCxn id="345" idx="4"/>
            </p:cNvCxnSpPr>
            <p:nvPr/>
          </p:nvCxnSpPr>
          <p:spPr>
            <a:xfrm flipH="1" rot="10800000">
              <a:off x="3237550" y="3478300"/>
              <a:ext cx="2001600" cy="743700"/>
            </a:xfrm>
            <a:prstGeom prst="straightConnector1">
              <a:avLst/>
            </a:prstGeom>
            <a:noFill/>
            <a:ln cap="flat" cmpd="sng" w="9525">
              <a:solidFill>
                <a:srgbClr val="666666"/>
              </a:solidFill>
              <a:prstDash val="solid"/>
              <a:round/>
              <a:headEnd len="med" w="med" type="none"/>
              <a:tailEnd len="med" w="med" type="none"/>
            </a:ln>
          </p:spPr>
        </p:cxnSp>
        <p:cxnSp>
          <p:nvCxnSpPr>
            <p:cNvPr id="354" name="Google Shape;354;p33"/>
            <p:cNvCxnSpPr>
              <a:stCxn id="331" idx="0"/>
              <a:endCxn id="345" idx="4"/>
            </p:cNvCxnSpPr>
            <p:nvPr/>
          </p:nvCxnSpPr>
          <p:spPr>
            <a:xfrm flipH="1" rot="10800000">
              <a:off x="3904775" y="3478300"/>
              <a:ext cx="1334400" cy="743700"/>
            </a:xfrm>
            <a:prstGeom prst="straightConnector1">
              <a:avLst/>
            </a:prstGeom>
            <a:noFill/>
            <a:ln cap="flat" cmpd="sng" w="9525">
              <a:solidFill>
                <a:srgbClr val="666666"/>
              </a:solidFill>
              <a:prstDash val="solid"/>
              <a:round/>
              <a:headEnd len="med" w="med" type="none"/>
              <a:tailEnd len="med" w="med" type="none"/>
            </a:ln>
          </p:spPr>
        </p:cxnSp>
        <p:cxnSp>
          <p:nvCxnSpPr>
            <p:cNvPr id="355" name="Google Shape;355;p33"/>
            <p:cNvCxnSpPr>
              <a:stCxn id="332" idx="0"/>
              <a:endCxn id="339" idx="4"/>
            </p:cNvCxnSpPr>
            <p:nvPr/>
          </p:nvCxnSpPr>
          <p:spPr>
            <a:xfrm rot="10800000">
              <a:off x="3237600" y="3478300"/>
              <a:ext cx="1334400" cy="743700"/>
            </a:xfrm>
            <a:prstGeom prst="straightConnector1">
              <a:avLst/>
            </a:prstGeom>
            <a:noFill/>
            <a:ln cap="flat" cmpd="sng" w="9525">
              <a:solidFill>
                <a:srgbClr val="666666"/>
              </a:solidFill>
              <a:prstDash val="solid"/>
              <a:round/>
              <a:headEnd len="med" w="med" type="none"/>
              <a:tailEnd len="med" w="med" type="none"/>
            </a:ln>
          </p:spPr>
        </p:cxnSp>
        <p:cxnSp>
          <p:nvCxnSpPr>
            <p:cNvPr id="356" name="Google Shape;356;p33"/>
            <p:cNvCxnSpPr>
              <a:stCxn id="333" idx="0"/>
              <a:endCxn id="341" idx="4"/>
            </p:cNvCxnSpPr>
            <p:nvPr/>
          </p:nvCxnSpPr>
          <p:spPr>
            <a:xfrm rot="10800000">
              <a:off x="3904825" y="3478300"/>
              <a:ext cx="1334400" cy="743700"/>
            </a:xfrm>
            <a:prstGeom prst="straightConnector1">
              <a:avLst/>
            </a:prstGeom>
            <a:noFill/>
            <a:ln cap="flat" cmpd="sng" w="9525">
              <a:solidFill>
                <a:srgbClr val="666666"/>
              </a:solidFill>
              <a:prstDash val="solid"/>
              <a:round/>
              <a:headEnd len="med" w="med" type="none"/>
              <a:tailEnd len="med" w="med" type="none"/>
            </a:ln>
          </p:spPr>
        </p:cxnSp>
        <p:cxnSp>
          <p:nvCxnSpPr>
            <p:cNvPr id="357" name="Google Shape;357;p33"/>
            <p:cNvCxnSpPr>
              <a:stCxn id="333" idx="0"/>
              <a:endCxn id="339" idx="4"/>
            </p:cNvCxnSpPr>
            <p:nvPr/>
          </p:nvCxnSpPr>
          <p:spPr>
            <a:xfrm rot="10800000">
              <a:off x="3237625" y="3478300"/>
              <a:ext cx="2001600" cy="743700"/>
            </a:xfrm>
            <a:prstGeom prst="straightConnector1">
              <a:avLst/>
            </a:prstGeom>
            <a:noFill/>
            <a:ln cap="flat" cmpd="sng" w="9525">
              <a:solidFill>
                <a:srgbClr val="666666"/>
              </a:solidFill>
              <a:prstDash val="solid"/>
              <a:round/>
              <a:headEnd len="med" w="med" type="none"/>
              <a:tailEnd len="med" w="med" type="none"/>
            </a:ln>
          </p:spPr>
        </p:cxnSp>
        <p:cxnSp>
          <p:nvCxnSpPr>
            <p:cNvPr id="358" name="Google Shape;358;p33"/>
            <p:cNvCxnSpPr>
              <a:stCxn id="339" idx="0"/>
              <a:endCxn id="359" idx="4"/>
            </p:cNvCxnSpPr>
            <p:nvPr/>
          </p:nvCxnSpPr>
          <p:spPr>
            <a:xfrm flipH="1" rot="10800000">
              <a:off x="3237550" y="2417350"/>
              <a:ext cx="317100" cy="743700"/>
            </a:xfrm>
            <a:prstGeom prst="straightConnector1">
              <a:avLst/>
            </a:prstGeom>
            <a:noFill/>
            <a:ln cap="flat" cmpd="sng" w="9525">
              <a:solidFill>
                <a:srgbClr val="666666"/>
              </a:solidFill>
              <a:prstDash val="solid"/>
              <a:round/>
              <a:headEnd len="med" w="med" type="none"/>
              <a:tailEnd len="med" w="med" type="none"/>
            </a:ln>
          </p:spPr>
        </p:cxnSp>
        <p:cxnSp>
          <p:nvCxnSpPr>
            <p:cNvPr id="360" name="Google Shape;360;p33"/>
            <p:cNvCxnSpPr>
              <a:stCxn id="339" idx="0"/>
              <a:endCxn id="361" idx="4"/>
            </p:cNvCxnSpPr>
            <p:nvPr/>
          </p:nvCxnSpPr>
          <p:spPr>
            <a:xfrm flipH="1" rot="10800000">
              <a:off x="3237550" y="2417350"/>
              <a:ext cx="984300" cy="743700"/>
            </a:xfrm>
            <a:prstGeom prst="straightConnector1">
              <a:avLst/>
            </a:prstGeom>
            <a:noFill/>
            <a:ln cap="flat" cmpd="sng" w="9525">
              <a:solidFill>
                <a:srgbClr val="666666"/>
              </a:solidFill>
              <a:prstDash val="solid"/>
              <a:round/>
              <a:headEnd len="med" w="med" type="none"/>
              <a:tailEnd len="med" w="med" type="none"/>
            </a:ln>
          </p:spPr>
        </p:cxnSp>
        <p:cxnSp>
          <p:nvCxnSpPr>
            <p:cNvPr id="362" name="Google Shape;362;p33"/>
            <p:cNvCxnSpPr>
              <a:stCxn id="339" idx="0"/>
              <a:endCxn id="363" idx="4"/>
            </p:cNvCxnSpPr>
            <p:nvPr/>
          </p:nvCxnSpPr>
          <p:spPr>
            <a:xfrm flipH="1" rot="10800000">
              <a:off x="3237550" y="2417350"/>
              <a:ext cx="1651500" cy="743700"/>
            </a:xfrm>
            <a:prstGeom prst="straightConnector1">
              <a:avLst/>
            </a:prstGeom>
            <a:noFill/>
            <a:ln cap="flat" cmpd="sng" w="9525">
              <a:solidFill>
                <a:srgbClr val="666666"/>
              </a:solidFill>
              <a:prstDash val="solid"/>
              <a:round/>
              <a:headEnd len="med" w="med" type="none"/>
              <a:tailEnd len="med" w="med" type="none"/>
            </a:ln>
          </p:spPr>
        </p:cxnSp>
        <p:cxnSp>
          <p:nvCxnSpPr>
            <p:cNvPr id="364" name="Google Shape;364;p33"/>
            <p:cNvCxnSpPr>
              <a:stCxn id="341" idx="0"/>
              <a:endCxn id="359" idx="4"/>
            </p:cNvCxnSpPr>
            <p:nvPr/>
          </p:nvCxnSpPr>
          <p:spPr>
            <a:xfrm rot="10800000">
              <a:off x="3554675" y="2417350"/>
              <a:ext cx="350100" cy="743700"/>
            </a:xfrm>
            <a:prstGeom prst="straightConnector1">
              <a:avLst/>
            </a:prstGeom>
            <a:noFill/>
            <a:ln cap="flat" cmpd="sng" w="9525">
              <a:solidFill>
                <a:srgbClr val="666666"/>
              </a:solidFill>
              <a:prstDash val="solid"/>
              <a:round/>
              <a:headEnd len="med" w="med" type="none"/>
              <a:tailEnd len="med" w="med" type="none"/>
            </a:ln>
          </p:spPr>
        </p:cxnSp>
        <p:cxnSp>
          <p:nvCxnSpPr>
            <p:cNvPr id="365" name="Google Shape;365;p33"/>
            <p:cNvCxnSpPr>
              <a:stCxn id="341" idx="0"/>
              <a:endCxn id="361" idx="4"/>
            </p:cNvCxnSpPr>
            <p:nvPr/>
          </p:nvCxnSpPr>
          <p:spPr>
            <a:xfrm flipH="1" rot="10800000">
              <a:off x="3904775" y="2417350"/>
              <a:ext cx="317100" cy="743700"/>
            </a:xfrm>
            <a:prstGeom prst="straightConnector1">
              <a:avLst/>
            </a:prstGeom>
            <a:noFill/>
            <a:ln cap="flat" cmpd="sng" w="9525">
              <a:solidFill>
                <a:srgbClr val="666666"/>
              </a:solidFill>
              <a:prstDash val="solid"/>
              <a:round/>
              <a:headEnd len="med" w="med" type="none"/>
              <a:tailEnd len="med" w="med" type="none"/>
            </a:ln>
          </p:spPr>
        </p:cxnSp>
        <p:cxnSp>
          <p:nvCxnSpPr>
            <p:cNvPr id="366" name="Google Shape;366;p33"/>
            <p:cNvCxnSpPr>
              <a:stCxn id="341" idx="0"/>
              <a:endCxn id="363" idx="4"/>
            </p:cNvCxnSpPr>
            <p:nvPr/>
          </p:nvCxnSpPr>
          <p:spPr>
            <a:xfrm flipH="1" rot="10800000">
              <a:off x="3904775" y="2417350"/>
              <a:ext cx="984300" cy="743700"/>
            </a:xfrm>
            <a:prstGeom prst="straightConnector1">
              <a:avLst/>
            </a:prstGeom>
            <a:noFill/>
            <a:ln cap="flat" cmpd="sng" w="9525">
              <a:solidFill>
                <a:srgbClr val="666666"/>
              </a:solidFill>
              <a:prstDash val="solid"/>
              <a:round/>
              <a:headEnd len="med" w="med" type="none"/>
              <a:tailEnd len="med" w="med" type="none"/>
            </a:ln>
          </p:spPr>
        </p:cxnSp>
        <p:cxnSp>
          <p:nvCxnSpPr>
            <p:cNvPr id="367" name="Google Shape;367;p33"/>
            <p:cNvCxnSpPr>
              <a:stCxn id="343" idx="0"/>
              <a:endCxn id="359" idx="4"/>
            </p:cNvCxnSpPr>
            <p:nvPr/>
          </p:nvCxnSpPr>
          <p:spPr>
            <a:xfrm rot="10800000">
              <a:off x="3554700" y="2417350"/>
              <a:ext cx="1017300" cy="743700"/>
            </a:xfrm>
            <a:prstGeom prst="straightConnector1">
              <a:avLst/>
            </a:prstGeom>
            <a:noFill/>
            <a:ln cap="flat" cmpd="sng" w="9525">
              <a:solidFill>
                <a:srgbClr val="666666"/>
              </a:solidFill>
              <a:prstDash val="solid"/>
              <a:round/>
              <a:headEnd len="med" w="med" type="none"/>
              <a:tailEnd len="med" w="med" type="none"/>
            </a:ln>
          </p:spPr>
        </p:cxnSp>
        <p:cxnSp>
          <p:nvCxnSpPr>
            <p:cNvPr id="368" name="Google Shape;368;p33"/>
            <p:cNvCxnSpPr>
              <a:stCxn id="343" idx="0"/>
              <a:endCxn id="361" idx="4"/>
            </p:cNvCxnSpPr>
            <p:nvPr/>
          </p:nvCxnSpPr>
          <p:spPr>
            <a:xfrm rot="10800000">
              <a:off x="4221900" y="2417350"/>
              <a:ext cx="350100" cy="743700"/>
            </a:xfrm>
            <a:prstGeom prst="straightConnector1">
              <a:avLst/>
            </a:prstGeom>
            <a:noFill/>
            <a:ln cap="flat" cmpd="sng" w="9525">
              <a:solidFill>
                <a:srgbClr val="666666"/>
              </a:solidFill>
              <a:prstDash val="solid"/>
              <a:round/>
              <a:headEnd len="med" w="med" type="none"/>
              <a:tailEnd len="med" w="med" type="none"/>
            </a:ln>
          </p:spPr>
        </p:cxnSp>
        <p:cxnSp>
          <p:nvCxnSpPr>
            <p:cNvPr id="369" name="Google Shape;369;p33"/>
            <p:cNvCxnSpPr>
              <a:stCxn id="343" idx="0"/>
              <a:endCxn id="363" idx="4"/>
            </p:cNvCxnSpPr>
            <p:nvPr/>
          </p:nvCxnSpPr>
          <p:spPr>
            <a:xfrm flipH="1" rot="10800000">
              <a:off x="4572000" y="2417350"/>
              <a:ext cx="317100" cy="743700"/>
            </a:xfrm>
            <a:prstGeom prst="straightConnector1">
              <a:avLst/>
            </a:prstGeom>
            <a:noFill/>
            <a:ln cap="flat" cmpd="sng" w="9525">
              <a:solidFill>
                <a:srgbClr val="666666"/>
              </a:solidFill>
              <a:prstDash val="solid"/>
              <a:round/>
              <a:headEnd len="med" w="med" type="none"/>
              <a:tailEnd len="med" w="med" type="none"/>
            </a:ln>
          </p:spPr>
        </p:cxnSp>
        <p:cxnSp>
          <p:nvCxnSpPr>
            <p:cNvPr id="370" name="Google Shape;370;p33"/>
            <p:cNvCxnSpPr>
              <a:stCxn id="345" idx="0"/>
              <a:endCxn id="363" idx="4"/>
            </p:cNvCxnSpPr>
            <p:nvPr/>
          </p:nvCxnSpPr>
          <p:spPr>
            <a:xfrm rot="10800000">
              <a:off x="4889125" y="2417350"/>
              <a:ext cx="350100" cy="743700"/>
            </a:xfrm>
            <a:prstGeom prst="straightConnector1">
              <a:avLst/>
            </a:prstGeom>
            <a:noFill/>
            <a:ln cap="flat" cmpd="sng" w="9525">
              <a:solidFill>
                <a:srgbClr val="666666"/>
              </a:solidFill>
              <a:prstDash val="solid"/>
              <a:round/>
              <a:headEnd len="med" w="med" type="none"/>
              <a:tailEnd len="med" w="med" type="none"/>
            </a:ln>
          </p:spPr>
        </p:cxnSp>
        <p:cxnSp>
          <p:nvCxnSpPr>
            <p:cNvPr id="371" name="Google Shape;371;p33"/>
            <p:cNvCxnSpPr>
              <a:stCxn id="345" idx="0"/>
              <a:endCxn id="361" idx="4"/>
            </p:cNvCxnSpPr>
            <p:nvPr/>
          </p:nvCxnSpPr>
          <p:spPr>
            <a:xfrm rot="10800000">
              <a:off x="4221925" y="2417350"/>
              <a:ext cx="1017300" cy="743700"/>
            </a:xfrm>
            <a:prstGeom prst="straightConnector1">
              <a:avLst/>
            </a:prstGeom>
            <a:noFill/>
            <a:ln cap="flat" cmpd="sng" w="9525">
              <a:solidFill>
                <a:srgbClr val="666666"/>
              </a:solidFill>
              <a:prstDash val="solid"/>
              <a:round/>
              <a:headEnd len="med" w="med" type="none"/>
              <a:tailEnd len="med" w="med" type="none"/>
            </a:ln>
          </p:spPr>
        </p:cxnSp>
        <p:cxnSp>
          <p:nvCxnSpPr>
            <p:cNvPr id="372" name="Google Shape;372;p33"/>
            <p:cNvCxnSpPr>
              <a:stCxn id="345" idx="0"/>
              <a:endCxn id="359" idx="4"/>
            </p:cNvCxnSpPr>
            <p:nvPr/>
          </p:nvCxnSpPr>
          <p:spPr>
            <a:xfrm rot="10800000">
              <a:off x="3554725" y="2417350"/>
              <a:ext cx="1684500" cy="743700"/>
            </a:xfrm>
            <a:prstGeom prst="straightConnector1">
              <a:avLst/>
            </a:prstGeom>
            <a:noFill/>
            <a:ln cap="flat" cmpd="sng" w="9525">
              <a:solidFill>
                <a:srgbClr val="666666"/>
              </a:solidFill>
              <a:prstDash val="solid"/>
              <a:round/>
              <a:headEnd len="med" w="med" type="none"/>
              <a:tailEnd len="med" w="med" type="none"/>
            </a:ln>
          </p:spPr>
        </p:cxnSp>
        <p:cxnSp>
          <p:nvCxnSpPr>
            <p:cNvPr id="373" name="Google Shape;373;p33"/>
            <p:cNvCxnSpPr>
              <a:stCxn id="359" idx="0"/>
              <a:endCxn id="374" idx="4"/>
            </p:cNvCxnSpPr>
            <p:nvPr/>
          </p:nvCxnSpPr>
          <p:spPr>
            <a:xfrm flipH="1" rot="10800000">
              <a:off x="3554650" y="1411000"/>
              <a:ext cx="333600" cy="689100"/>
            </a:xfrm>
            <a:prstGeom prst="straightConnector1">
              <a:avLst/>
            </a:prstGeom>
            <a:noFill/>
            <a:ln cap="flat" cmpd="sng" w="9525">
              <a:solidFill>
                <a:srgbClr val="666666"/>
              </a:solidFill>
              <a:prstDash val="solid"/>
              <a:round/>
              <a:headEnd len="med" w="med" type="none"/>
              <a:tailEnd len="med" w="med" type="none"/>
            </a:ln>
          </p:spPr>
        </p:cxnSp>
        <p:cxnSp>
          <p:nvCxnSpPr>
            <p:cNvPr id="375" name="Google Shape;375;p33"/>
            <p:cNvCxnSpPr>
              <a:stCxn id="359" idx="0"/>
              <a:endCxn id="376" idx="4"/>
            </p:cNvCxnSpPr>
            <p:nvPr/>
          </p:nvCxnSpPr>
          <p:spPr>
            <a:xfrm flipH="1" rot="10800000">
              <a:off x="3554650" y="1411000"/>
              <a:ext cx="1000800" cy="689100"/>
            </a:xfrm>
            <a:prstGeom prst="straightConnector1">
              <a:avLst/>
            </a:prstGeom>
            <a:noFill/>
            <a:ln cap="flat" cmpd="sng" w="9525">
              <a:solidFill>
                <a:srgbClr val="666666"/>
              </a:solidFill>
              <a:prstDash val="solid"/>
              <a:round/>
              <a:headEnd len="med" w="med" type="none"/>
              <a:tailEnd len="med" w="med" type="none"/>
            </a:ln>
          </p:spPr>
        </p:cxnSp>
        <p:cxnSp>
          <p:nvCxnSpPr>
            <p:cNvPr id="377" name="Google Shape;377;p33"/>
            <p:cNvCxnSpPr>
              <a:stCxn id="361" idx="0"/>
              <a:endCxn id="374" idx="4"/>
            </p:cNvCxnSpPr>
            <p:nvPr/>
          </p:nvCxnSpPr>
          <p:spPr>
            <a:xfrm rot="10800000">
              <a:off x="3888275" y="1411000"/>
              <a:ext cx="333600" cy="689100"/>
            </a:xfrm>
            <a:prstGeom prst="straightConnector1">
              <a:avLst/>
            </a:prstGeom>
            <a:noFill/>
            <a:ln cap="flat" cmpd="sng" w="9525">
              <a:solidFill>
                <a:srgbClr val="666666"/>
              </a:solidFill>
              <a:prstDash val="solid"/>
              <a:round/>
              <a:headEnd len="med" w="med" type="none"/>
              <a:tailEnd len="med" w="med" type="none"/>
            </a:ln>
          </p:spPr>
        </p:cxnSp>
        <p:cxnSp>
          <p:nvCxnSpPr>
            <p:cNvPr id="378" name="Google Shape;378;p33"/>
            <p:cNvCxnSpPr>
              <a:stCxn id="363" idx="0"/>
              <a:endCxn id="376" idx="4"/>
            </p:cNvCxnSpPr>
            <p:nvPr/>
          </p:nvCxnSpPr>
          <p:spPr>
            <a:xfrm rot="10800000">
              <a:off x="4555500" y="1411000"/>
              <a:ext cx="333600" cy="689100"/>
            </a:xfrm>
            <a:prstGeom prst="straightConnector1">
              <a:avLst/>
            </a:prstGeom>
            <a:noFill/>
            <a:ln cap="flat" cmpd="sng" w="9525">
              <a:solidFill>
                <a:srgbClr val="666666"/>
              </a:solidFill>
              <a:prstDash val="solid"/>
              <a:round/>
              <a:headEnd len="med" w="med" type="none"/>
              <a:tailEnd len="med" w="med" type="none"/>
            </a:ln>
          </p:spPr>
        </p:cxnSp>
        <p:cxnSp>
          <p:nvCxnSpPr>
            <p:cNvPr id="379" name="Google Shape;379;p33"/>
            <p:cNvCxnSpPr>
              <a:stCxn id="363" idx="0"/>
              <a:endCxn id="374" idx="4"/>
            </p:cNvCxnSpPr>
            <p:nvPr/>
          </p:nvCxnSpPr>
          <p:spPr>
            <a:xfrm rot="10800000">
              <a:off x="3888300" y="1411000"/>
              <a:ext cx="1000800" cy="689100"/>
            </a:xfrm>
            <a:prstGeom prst="straightConnector1">
              <a:avLst/>
            </a:prstGeom>
            <a:noFill/>
            <a:ln cap="flat" cmpd="sng" w="9525">
              <a:solidFill>
                <a:srgbClr val="666666"/>
              </a:solidFill>
              <a:prstDash val="solid"/>
              <a:round/>
              <a:headEnd len="med" w="med" type="none"/>
              <a:tailEnd len="med" w="med" type="none"/>
            </a:ln>
          </p:spPr>
        </p:cxnSp>
        <p:sp>
          <p:nvSpPr>
            <p:cNvPr id="341" name="Google Shape;341;p33"/>
            <p:cNvSpPr/>
            <p:nvPr/>
          </p:nvSpPr>
          <p:spPr>
            <a:xfrm>
              <a:off x="3746225" y="3161050"/>
              <a:ext cx="317100" cy="317100"/>
            </a:xfrm>
            <a:prstGeom prst="ellipse">
              <a:avLst/>
            </a:prstGeom>
            <a:solidFill>
              <a:srgbClr val="FFFFFF"/>
            </a:solidFill>
            <a:ln cap="flat" cmpd="sng" w="1905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33"/>
            <p:cNvSpPr/>
            <p:nvPr/>
          </p:nvSpPr>
          <p:spPr>
            <a:xfrm>
              <a:off x="4413450" y="3161050"/>
              <a:ext cx="317100" cy="317100"/>
            </a:xfrm>
            <a:prstGeom prst="ellipse">
              <a:avLst/>
            </a:prstGeom>
            <a:solidFill>
              <a:srgbClr val="FFFFFF"/>
            </a:solidFill>
            <a:ln cap="flat" cmpd="sng" w="1905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33"/>
            <p:cNvSpPr/>
            <p:nvPr/>
          </p:nvSpPr>
          <p:spPr>
            <a:xfrm>
              <a:off x="5080675" y="3161050"/>
              <a:ext cx="317100" cy="317100"/>
            </a:xfrm>
            <a:prstGeom prst="ellipse">
              <a:avLst/>
            </a:prstGeom>
            <a:solidFill>
              <a:srgbClr val="FFFFFF"/>
            </a:solidFill>
            <a:ln cap="flat" cmpd="sng" w="1905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33"/>
            <p:cNvSpPr/>
            <p:nvPr/>
          </p:nvSpPr>
          <p:spPr>
            <a:xfrm>
              <a:off x="3396100" y="2100100"/>
              <a:ext cx="317100" cy="317100"/>
            </a:xfrm>
            <a:prstGeom prst="ellipse">
              <a:avLst/>
            </a:prstGeom>
            <a:solidFill>
              <a:srgbClr val="FFFFFF"/>
            </a:solidFill>
            <a:ln cap="flat" cmpd="sng" w="1905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33"/>
            <p:cNvSpPr/>
            <p:nvPr/>
          </p:nvSpPr>
          <p:spPr>
            <a:xfrm>
              <a:off x="4063325" y="2100100"/>
              <a:ext cx="317100" cy="317100"/>
            </a:xfrm>
            <a:prstGeom prst="ellipse">
              <a:avLst/>
            </a:prstGeom>
            <a:solidFill>
              <a:srgbClr val="FFFFFF"/>
            </a:solidFill>
            <a:ln cap="flat" cmpd="sng" w="1905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33"/>
            <p:cNvSpPr/>
            <p:nvPr/>
          </p:nvSpPr>
          <p:spPr>
            <a:xfrm>
              <a:off x="4730550" y="2100100"/>
              <a:ext cx="317100" cy="317100"/>
            </a:xfrm>
            <a:prstGeom prst="ellipse">
              <a:avLst/>
            </a:prstGeom>
            <a:solidFill>
              <a:srgbClr val="FFFFFF"/>
            </a:solidFill>
            <a:ln cap="flat" cmpd="sng" w="1905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33"/>
            <p:cNvSpPr/>
            <p:nvPr/>
          </p:nvSpPr>
          <p:spPr>
            <a:xfrm>
              <a:off x="3079000" y="3161050"/>
              <a:ext cx="317100" cy="317100"/>
            </a:xfrm>
            <a:prstGeom prst="ellipse">
              <a:avLst/>
            </a:prstGeom>
            <a:solidFill>
              <a:srgbClr val="FFFFFF"/>
            </a:solidFill>
            <a:ln cap="flat" cmpd="sng" w="1905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0" name="Google Shape;380;p33"/>
            <p:cNvGrpSpPr/>
            <p:nvPr/>
          </p:nvGrpSpPr>
          <p:grpSpPr>
            <a:xfrm>
              <a:off x="3729700" y="1093800"/>
              <a:ext cx="322483" cy="317100"/>
              <a:chOff x="3729700" y="1093800"/>
              <a:chExt cx="322483" cy="317100"/>
            </a:xfrm>
          </p:grpSpPr>
          <p:sp>
            <p:nvSpPr>
              <p:cNvPr id="374" name="Google Shape;374;p33"/>
              <p:cNvSpPr/>
              <p:nvPr/>
            </p:nvSpPr>
            <p:spPr>
              <a:xfrm>
                <a:off x="3729700" y="1093800"/>
                <a:ext cx="317100" cy="317100"/>
              </a:xfrm>
              <a:prstGeom prst="ellipse">
                <a:avLst/>
              </a:prstGeom>
              <a:solidFill>
                <a:srgbClr val="FFFFFF"/>
              </a:solidFill>
              <a:ln cap="flat" cmpd="sng" w="19050">
                <a:solidFill>
                  <a:srgbClr val="6FA8D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33"/>
              <p:cNvSpPr txBox="1"/>
              <p:nvPr/>
            </p:nvSpPr>
            <p:spPr>
              <a:xfrm>
                <a:off x="3748283" y="1117323"/>
                <a:ext cx="303900" cy="251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 sz="800">
                    <a:latin typeface="Droid Serif"/>
                    <a:ea typeface="Droid Serif"/>
                    <a:cs typeface="Droid Serif"/>
                    <a:sym typeface="Droid Serif"/>
                  </a:rPr>
                  <a:t>y</a:t>
                </a:r>
                <a:r>
                  <a:rPr baseline="-25000" i="1" lang="en" sz="800">
                    <a:latin typeface="Droid Serif"/>
                    <a:ea typeface="Droid Serif"/>
                    <a:cs typeface="Droid Serif"/>
                    <a:sym typeface="Droid Serif"/>
                  </a:rPr>
                  <a:t>1</a:t>
                </a:r>
                <a:endParaRPr baseline="-25000" i="1" sz="800">
                  <a:latin typeface="Droid Serif"/>
                  <a:ea typeface="Droid Serif"/>
                  <a:cs typeface="Droid Serif"/>
                  <a:sym typeface="Droid Serif"/>
                </a:endParaRPr>
              </a:p>
            </p:txBody>
          </p:sp>
        </p:grpSp>
        <p:sp>
          <p:nvSpPr>
            <p:cNvPr id="382" name="Google Shape;382;p33"/>
            <p:cNvSpPr txBox="1"/>
            <p:nvPr/>
          </p:nvSpPr>
          <p:spPr>
            <a:xfrm>
              <a:off x="5549025" y="3194450"/>
              <a:ext cx="831300" cy="251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t>Layer 1</a:t>
              </a:r>
              <a:endParaRPr sz="1000"/>
            </a:p>
          </p:txBody>
        </p:sp>
        <p:sp>
          <p:nvSpPr>
            <p:cNvPr id="383" name="Google Shape;383;p33"/>
            <p:cNvSpPr txBox="1"/>
            <p:nvPr/>
          </p:nvSpPr>
          <p:spPr>
            <a:xfrm>
              <a:off x="5188300" y="2111275"/>
              <a:ext cx="831300" cy="251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t>Layer 2</a:t>
              </a:r>
              <a:endParaRPr sz="1000"/>
            </a:p>
          </p:txBody>
        </p:sp>
        <p:sp>
          <p:nvSpPr>
            <p:cNvPr id="384" name="Google Shape;384;p33"/>
            <p:cNvSpPr txBox="1"/>
            <p:nvPr/>
          </p:nvSpPr>
          <p:spPr>
            <a:xfrm>
              <a:off x="4843025" y="1126800"/>
              <a:ext cx="831300" cy="251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t>Layer 3</a:t>
              </a:r>
              <a:endParaRPr sz="1000"/>
            </a:p>
          </p:txBody>
        </p:sp>
        <p:sp>
          <p:nvSpPr>
            <p:cNvPr id="385" name="Google Shape;385;p33"/>
            <p:cNvSpPr txBox="1"/>
            <p:nvPr/>
          </p:nvSpPr>
          <p:spPr>
            <a:xfrm>
              <a:off x="5549025" y="4248400"/>
              <a:ext cx="831300" cy="251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t>Layer 0</a:t>
              </a:r>
              <a:endParaRPr sz="1000"/>
            </a:p>
          </p:txBody>
        </p:sp>
        <p:cxnSp>
          <p:nvCxnSpPr>
            <p:cNvPr id="386" name="Google Shape;386;p33"/>
            <p:cNvCxnSpPr>
              <a:stCxn id="361" idx="0"/>
              <a:endCxn id="376" idx="4"/>
            </p:cNvCxnSpPr>
            <p:nvPr/>
          </p:nvCxnSpPr>
          <p:spPr>
            <a:xfrm flipH="1" rot="10800000">
              <a:off x="4221875" y="1411000"/>
              <a:ext cx="333600" cy="689100"/>
            </a:xfrm>
            <a:prstGeom prst="straightConnector1">
              <a:avLst/>
            </a:prstGeom>
            <a:noFill/>
            <a:ln cap="flat" cmpd="sng" w="9525">
              <a:solidFill>
                <a:srgbClr val="666666"/>
              </a:solidFill>
              <a:prstDash val="solid"/>
              <a:round/>
              <a:headEnd len="med" w="med" type="none"/>
              <a:tailEnd len="med" w="med" type="none"/>
            </a:ln>
          </p:spPr>
        </p:cxnSp>
        <p:grpSp>
          <p:nvGrpSpPr>
            <p:cNvPr id="387" name="Google Shape;387;p33"/>
            <p:cNvGrpSpPr/>
            <p:nvPr/>
          </p:nvGrpSpPr>
          <p:grpSpPr>
            <a:xfrm>
              <a:off x="4396925" y="1093800"/>
              <a:ext cx="327050" cy="317100"/>
              <a:chOff x="4396925" y="1093800"/>
              <a:chExt cx="327050" cy="317100"/>
            </a:xfrm>
          </p:grpSpPr>
          <p:sp>
            <p:nvSpPr>
              <p:cNvPr id="376" name="Google Shape;376;p33"/>
              <p:cNvSpPr/>
              <p:nvPr/>
            </p:nvSpPr>
            <p:spPr>
              <a:xfrm>
                <a:off x="4396925" y="1093800"/>
                <a:ext cx="317100" cy="317100"/>
              </a:xfrm>
              <a:prstGeom prst="ellipse">
                <a:avLst/>
              </a:prstGeom>
              <a:solidFill>
                <a:srgbClr val="FFFFFF"/>
              </a:solidFill>
              <a:ln cap="flat" cmpd="sng" w="19050">
                <a:solidFill>
                  <a:srgbClr val="6FA8D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33"/>
              <p:cNvSpPr txBox="1"/>
              <p:nvPr/>
            </p:nvSpPr>
            <p:spPr>
              <a:xfrm>
                <a:off x="4420075" y="1112756"/>
                <a:ext cx="303900" cy="251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 sz="800">
                    <a:latin typeface="Droid Serif"/>
                    <a:ea typeface="Droid Serif"/>
                    <a:cs typeface="Droid Serif"/>
                    <a:sym typeface="Droid Serif"/>
                  </a:rPr>
                  <a:t>y</a:t>
                </a:r>
                <a:r>
                  <a:rPr baseline="-25000" i="1" lang="en" sz="800">
                    <a:latin typeface="Droid Serif"/>
                    <a:ea typeface="Droid Serif"/>
                    <a:cs typeface="Droid Serif"/>
                    <a:sym typeface="Droid Serif"/>
                  </a:rPr>
                  <a:t>2</a:t>
                </a:r>
                <a:endParaRPr baseline="-25000" i="1" sz="800">
                  <a:latin typeface="Droid Serif"/>
                  <a:ea typeface="Droid Serif"/>
                  <a:cs typeface="Droid Serif"/>
                  <a:sym typeface="Droid Serif"/>
                </a:endParaRPr>
              </a:p>
            </p:txBody>
          </p:sp>
        </p:grpSp>
      </p:grpSp>
      <p:sp>
        <p:nvSpPr>
          <p:cNvPr id="389" name="Google Shape;389;p33"/>
          <p:cNvSpPr txBox="1"/>
          <p:nvPr/>
        </p:nvSpPr>
        <p:spPr>
          <a:xfrm>
            <a:off x="4528750" y="4163375"/>
            <a:ext cx="442200" cy="64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h</a:t>
            </a:r>
            <a:r>
              <a:rPr baseline="-25000" lang="en"/>
              <a:t>0</a:t>
            </a:r>
            <a:endParaRPr baseline="-25000"/>
          </a:p>
        </p:txBody>
      </p:sp>
      <p:sp>
        <p:nvSpPr>
          <p:cNvPr id="390" name="Google Shape;390;p33"/>
          <p:cNvSpPr txBox="1"/>
          <p:nvPr/>
        </p:nvSpPr>
        <p:spPr>
          <a:xfrm>
            <a:off x="4586450" y="3075425"/>
            <a:ext cx="442200" cy="64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h</a:t>
            </a:r>
            <a:r>
              <a:rPr baseline="-25000" lang="en"/>
              <a:t>1</a:t>
            </a:r>
            <a:endParaRPr baseline="-25000"/>
          </a:p>
        </p:txBody>
      </p:sp>
      <p:sp>
        <p:nvSpPr>
          <p:cNvPr id="391" name="Google Shape;391;p33"/>
          <p:cNvSpPr txBox="1"/>
          <p:nvPr/>
        </p:nvSpPr>
        <p:spPr>
          <a:xfrm>
            <a:off x="4836425" y="1987475"/>
            <a:ext cx="442200" cy="64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h</a:t>
            </a:r>
            <a:r>
              <a:rPr baseline="-25000" lang="en"/>
              <a:t>2</a:t>
            </a:r>
            <a:endParaRPr baseline="-25000"/>
          </a:p>
        </p:txBody>
      </p:sp>
      <p:sp>
        <p:nvSpPr>
          <p:cNvPr id="392" name="Google Shape;392;p33"/>
          <p:cNvSpPr txBox="1"/>
          <p:nvPr/>
        </p:nvSpPr>
        <p:spPr>
          <a:xfrm>
            <a:off x="5218175" y="998500"/>
            <a:ext cx="442200" cy="64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h</a:t>
            </a:r>
            <a:r>
              <a:rPr baseline="-25000" lang="en"/>
              <a:t>3</a:t>
            </a:r>
            <a:endParaRPr baseline="-25000"/>
          </a:p>
        </p:txBody>
      </p:sp>
      <p:sp>
        <p:nvSpPr>
          <p:cNvPr id="393" name="Google Shape;393;p33"/>
          <p:cNvSpPr/>
          <p:nvPr/>
        </p:nvSpPr>
        <p:spPr>
          <a:xfrm>
            <a:off x="5338325" y="3221050"/>
            <a:ext cx="201900" cy="182700"/>
          </a:xfrm>
          <a:prstGeom prst="ellipse">
            <a:avLst/>
          </a:prstGeom>
          <a:solidFill>
            <a:srgbClr val="6FA8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94" name="Google Shape;394;p33"/>
          <p:cNvCxnSpPr>
            <a:stCxn id="393" idx="4"/>
            <a:endCxn id="334" idx="0"/>
          </p:cNvCxnSpPr>
          <p:nvPr/>
        </p:nvCxnSpPr>
        <p:spPr>
          <a:xfrm flipH="1">
            <a:off x="5426975" y="3403750"/>
            <a:ext cx="12300" cy="815100"/>
          </a:xfrm>
          <a:prstGeom prst="straightConnector1">
            <a:avLst/>
          </a:prstGeom>
          <a:noFill/>
          <a:ln cap="flat" cmpd="sng" w="76200">
            <a:solidFill>
              <a:srgbClr val="6FA8DC"/>
            </a:solidFill>
            <a:prstDash val="solid"/>
            <a:round/>
            <a:headEnd len="med" w="med" type="none"/>
            <a:tailEnd len="med" w="med" type="none"/>
          </a:ln>
        </p:spPr>
      </p:cxnSp>
      <p:cxnSp>
        <p:nvCxnSpPr>
          <p:cNvPr id="395" name="Google Shape;395;p33"/>
          <p:cNvCxnSpPr>
            <a:stCxn id="393" idx="4"/>
            <a:endCxn id="335" idx="0"/>
          </p:cNvCxnSpPr>
          <p:nvPr/>
        </p:nvCxnSpPr>
        <p:spPr>
          <a:xfrm>
            <a:off x="5439275" y="3403750"/>
            <a:ext cx="648300" cy="815100"/>
          </a:xfrm>
          <a:prstGeom prst="straightConnector1">
            <a:avLst/>
          </a:prstGeom>
          <a:noFill/>
          <a:ln cap="flat" cmpd="sng" w="76200">
            <a:solidFill>
              <a:srgbClr val="6FA8DC"/>
            </a:solidFill>
            <a:prstDash val="solid"/>
            <a:round/>
            <a:headEnd len="med" w="med" type="none"/>
            <a:tailEnd len="med" w="med" type="none"/>
          </a:ln>
        </p:spPr>
      </p:cxnSp>
      <p:cxnSp>
        <p:nvCxnSpPr>
          <p:cNvPr id="396" name="Google Shape;396;p33"/>
          <p:cNvCxnSpPr>
            <a:stCxn id="393" idx="4"/>
            <a:endCxn id="336" idx="0"/>
          </p:cNvCxnSpPr>
          <p:nvPr/>
        </p:nvCxnSpPr>
        <p:spPr>
          <a:xfrm>
            <a:off x="5439275" y="3403750"/>
            <a:ext cx="1312200" cy="815100"/>
          </a:xfrm>
          <a:prstGeom prst="straightConnector1">
            <a:avLst/>
          </a:prstGeom>
          <a:noFill/>
          <a:ln cap="flat" cmpd="sng" w="76200">
            <a:solidFill>
              <a:srgbClr val="6FA8DC"/>
            </a:solidFill>
            <a:prstDash val="solid"/>
            <a:round/>
            <a:headEnd len="med" w="med" type="none"/>
            <a:tailEnd len="med" w="med" type="none"/>
          </a:ln>
        </p:spPr>
      </p:cxnSp>
      <p:cxnSp>
        <p:nvCxnSpPr>
          <p:cNvPr id="397" name="Google Shape;397;p33"/>
          <p:cNvCxnSpPr>
            <a:stCxn id="393" idx="3"/>
            <a:endCxn id="337" idx="0"/>
          </p:cNvCxnSpPr>
          <p:nvPr/>
        </p:nvCxnSpPr>
        <p:spPr>
          <a:xfrm>
            <a:off x="5367893" y="3376994"/>
            <a:ext cx="2047500" cy="841800"/>
          </a:xfrm>
          <a:prstGeom prst="straightConnector1">
            <a:avLst/>
          </a:prstGeom>
          <a:noFill/>
          <a:ln cap="flat" cmpd="sng" w="76200">
            <a:solidFill>
              <a:srgbClr val="6FA8DC"/>
            </a:solidFill>
            <a:prstDash val="solid"/>
            <a:round/>
            <a:headEnd len="med" w="med" type="none"/>
            <a:tailEnd len="med" w="med" type="none"/>
          </a:ln>
        </p:spPr>
      </p:cxnSp>
      <p:sp>
        <p:nvSpPr>
          <p:cNvPr id="398" name="Google Shape;398;p33"/>
          <p:cNvSpPr txBox="1"/>
          <p:nvPr>
            <p:ph type="title"/>
          </p:nvPr>
        </p:nvSpPr>
        <p:spPr>
          <a:xfrm>
            <a:off x="116375" y="742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Multilayer Perceptrons - MLPs</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p3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404" name="Google Shape;404;p34" title="This is the rendered form of the equation. You can not edit this directly. Right click will give you the option to save the image, and in most browsers you can drag the image onto your desktop or another program."/>
          <p:cNvPicPr preferRelativeResize="0"/>
          <p:nvPr/>
        </p:nvPicPr>
        <p:blipFill>
          <a:blip r:embed="rId3">
            <a:alphaModFix/>
          </a:blip>
          <a:stretch>
            <a:fillRect/>
          </a:stretch>
        </p:blipFill>
        <p:spPr>
          <a:xfrm>
            <a:off x="1169313" y="3802300"/>
            <a:ext cx="514350" cy="142875"/>
          </a:xfrm>
          <a:prstGeom prst="rect">
            <a:avLst/>
          </a:prstGeom>
          <a:noFill/>
          <a:ln>
            <a:noFill/>
          </a:ln>
        </p:spPr>
      </p:pic>
      <p:pic>
        <p:nvPicPr>
          <p:cNvPr id="405" name="Google Shape;405;p34" title="This is the rendered form of the equation. You can not edit this directly. Right click will give you the option to save the image, and in most browsers you can drag the image onto your desktop or another program."/>
          <p:cNvPicPr preferRelativeResize="0"/>
          <p:nvPr/>
        </p:nvPicPr>
        <p:blipFill>
          <a:blip r:embed="rId4">
            <a:alphaModFix/>
          </a:blip>
          <a:stretch>
            <a:fillRect/>
          </a:stretch>
        </p:blipFill>
        <p:spPr>
          <a:xfrm>
            <a:off x="1169313" y="4359325"/>
            <a:ext cx="847725" cy="209550"/>
          </a:xfrm>
          <a:prstGeom prst="rect">
            <a:avLst/>
          </a:prstGeom>
          <a:noFill/>
          <a:ln>
            <a:noFill/>
          </a:ln>
        </p:spPr>
      </p:pic>
      <p:pic>
        <p:nvPicPr>
          <p:cNvPr id="406" name="Google Shape;406;p34" title="This is the rendered form of the equation. You can not edit this directly. Right click will give you the option to save the image, and in most browsers you can drag the image onto your desktop or another program."/>
          <p:cNvPicPr preferRelativeResize="0"/>
          <p:nvPr/>
        </p:nvPicPr>
        <p:blipFill>
          <a:blip r:embed="rId5">
            <a:alphaModFix/>
          </a:blip>
          <a:stretch>
            <a:fillRect/>
          </a:stretch>
        </p:blipFill>
        <p:spPr>
          <a:xfrm>
            <a:off x="1169313" y="4047463"/>
            <a:ext cx="1914525" cy="209550"/>
          </a:xfrm>
          <a:prstGeom prst="rect">
            <a:avLst/>
          </a:prstGeom>
          <a:noFill/>
          <a:ln>
            <a:noFill/>
          </a:ln>
        </p:spPr>
      </p:pic>
      <p:sp>
        <p:nvSpPr>
          <p:cNvPr id="407" name="Google Shape;407;p34"/>
          <p:cNvSpPr txBox="1"/>
          <p:nvPr/>
        </p:nvSpPr>
        <p:spPr>
          <a:xfrm>
            <a:off x="311700" y="3062500"/>
            <a:ext cx="3000000" cy="6462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0"/>
              </a:spcBef>
              <a:spcAft>
                <a:spcPts val="1600"/>
              </a:spcAft>
              <a:buNone/>
            </a:pPr>
            <a:r>
              <a:rPr b="1" lang="en">
                <a:solidFill>
                  <a:schemeClr val="dk2"/>
                </a:solidFill>
              </a:rPr>
              <a:t>Forward pass</a:t>
            </a:r>
            <a:r>
              <a:rPr lang="en">
                <a:solidFill>
                  <a:schemeClr val="dk2"/>
                </a:solidFill>
              </a:rPr>
              <a:t> computes</a:t>
            </a:r>
            <a:endParaRPr>
              <a:solidFill>
                <a:schemeClr val="dk2"/>
              </a:solidFill>
            </a:endParaRPr>
          </a:p>
        </p:txBody>
      </p:sp>
      <p:graphicFrame>
        <p:nvGraphicFramePr>
          <p:cNvPr id="408" name="Google Shape;408;p34"/>
          <p:cNvGraphicFramePr/>
          <p:nvPr/>
        </p:nvGraphicFramePr>
        <p:xfrm>
          <a:off x="358325" y="1534725"/>
          <a:ext cx="3000000" cy="3000000"/>
        </p:xfrm>
        <a:graphic>
          <a:graphicData uri="http://schemas.openxmlformats.org/drawingml/2006/table">
            <a:tbl>
              <a:tblPr>
                <a:noFill/>
                <a:tableStyleId>{C0FAF069-721F-4A46-A2FF-D5A83A58BB1D}</a:tableStyleId>
              </a:tblPr>
              <a:tblGrid>
                <a:gridCol w="382850"/>
                <a:gridCol w="382850"/>
                <a:gridCol w="382850"/>
                <a:gridCol w="382850"/>
              </a:tblGrid>
              <a:tr h="220675">
                <a:tc>
                  <a:txBody>
                    <a:bodyPr/>
                    <a:lstStyle/>
                    <a:p>
                      <a:pPr indent="0" lvl="0" marL="0" rtl="0" algn="l">
                        <a:spcBef>
                          <a:spcPts val="0"/>
                        </a:spcBef>
                        <a:spcAft>
                          <a:spcPts val="0"/>
                        </a:spcAft>
                        <a:buNone/>
                      </a:pPr>
                      <a:r>
                        <a:rPr lang="en" sz="900"/>
                        <a:t>w</a:t>
                      </a:r>
                      <a:r>
                        <a:rPr baseline="-25000" lang="en" sz="900"/>
                        <a:t>11</a:t>
                      </a:r>
                      <a:endParaRPr baseline="-25000" sz="9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900">
                          <a:solidFill>
                            <a:schemeClr val="dk1"/>
                          </a:solidFill>
                        </a:rPr>
                        <a:t>w</a:t>
                      </a:r>
                      <a:r>
                        <a:rPr baseline="-25000" lang="en" sz="900">
                          <a:solidFill>
                            <a:schemeClr val="dk1"/>
                          </a:solidFill>
                        </a:rPr>
                        <a:t>12</a:t>
                      </a:r>
                      <a:endParaRPr sz="9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900">
                          <a:solidFill>
                            <a:schemeClr val="dk1"/>
                          </a:solidFill>
                        </a:rPr>
                        <a:t>w</a:t>
                      </a:r>
                      <a:r>
                        <a:rPr baseline="-25000" lang="en" sz="900">
                          <a:solidFill>
                            <a:schemeClr val="dk1"/>
                          </a:solidFill>
                        </a:rPr>
                        <a:t>13</a:t>
                      </a:r>
                      <a:endParaRPr sz="9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900">
                          <a:solidFill>
                            <a:schemeClr val="dk1"/>
                          </a:solidFill>
                        </a:rPr>
                        <a:t>w</a:t>
                      </a:r>
                      <a:r>
                        <a:rPr baseline="-25000" lang="en" sz="900">
                          <a:solidFill>
                            <a:schemeClr val="dk1"/>
                          </a:solidFill>
                        </a:rPr>
                        <a:t>14</a:t>
                      </a:r>
                      <a:endParaRPr sz="9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220675">
                <a:tc>
                  <a:txBody>
                    <a:bodyPr/>
                    <a:lstStyle/>
                    <a:p>
                      <a:pPr indent="0" lvl="0" marL="0" rtl="0" algn="l">
                        <a:spcBef>
                          <a:spcPts val="0"/>
                        </a:spcBef>
                        <a:spcAft>
                          <a:spcPts val="0"/>
                        </a:spcAft>
                        <a:buNone/>
                      </a:pPr>
                      <a:r>
                        <a:rPr lang="en" sz="900"/>
                        <a:t>w</a:t>
                      </a:r>
                      <a:r>
                        <a:rPr baseline="-25000" lang="en" sz="900"/>
                        <a:t>21</a:t>
                      </a:r>
                      <a:endParaRPr baseline="-25000" sz="9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rPr lang="en" sz="900">
                          <a:solidFill>
                            <a:schemeClr val="dk1"/>
                          </a:solidFill>
                        </a:rPr>
                        <a:t>w</a:t>
                      </a:r>
                      <a:r>
                        <a:rPr baseline="-25000" lang="en" sz="900">
                          <a:solidFill>
                            <a:schemeClr val="dk1"/>
                          </a:solidFill>
                        </a:rPr>
                        <a:t>22</a:t>
                      </a:r>
                      <a:endParaRPr sz="9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rPr lang="en" sz="900">
                          <a:solidFill>
                            <a:schemeClr val="dk1"/>
                          </a:solidFill>
                        </a:rPr>
                        <a:t>w</a:t>
                      </a:r>
                      <a:r>
                        <a:rPr baseline="-25000" lang="en" sz="900">
                          <a:solidFill>
                            <a:schemeClr val="dk1"/>
                          </a:solidFill>
                        </a:rPr>
                        <a:t>23</a:t>
                      </a:r>
                      <a:endParaRPr sz="9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rPr lang="en" sz="900">
                          <a:solidFill>
                            <a:schemeClr val="dk1"/>
                          </a:solidFill>
                        </a:rPr>
                        <a:t>w</a:t>
                      </a:r>
                      <a:r>
                        <a:rPr baseline="-25000" lang="en" sz="900">
                          <a:solidFill>
                            <a:schemeClr val="dk1"/>
                          </a:solidFill>
                        </a:rPr>
                        <a:t>24</a:t>
                      </a:r>
                      <a:endParaRPr sz="9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B6D7A8"/>
                    </a:solidFill>
                  </a:tcPr>
                </a:tc>
              </a:tr>
              <a:tr h="321000">
                <a:tc>
                  <a:txBody>
                    <a:bodyPr/>
                    <a:lstStyle/>
                    <a:p>
                      <a:pPr indent="0" lvl="0" marL="0" rtl="0" algn="l">
                        <a:spcBef>
                          <a:spcPts val="0"/>
                        </a:spcBef>
                        <a:spcAft>
                          <a:spcPts val="0"/>
                        </a:spcAft>
                        <a:buNone/>
                      </a:pPr>
                      <a:r>
                        <a:rPr lang="en" sz="900">
                          <a:solidFill>
                            <a:schemeClr val="dk1"/>
                          </a:solidFill>
                        </a:rPr>
                        <a:t>w</a:t>
                      </a:r>
                      <a:r>
                        <a:rPr baseline="-25000" lang="en" sz="900">
                          <a:solidFill>
                            <a:schemeClr val="dk1"/>
                          </a:solidFill>
                        </a:rPr>
                        <a:t>31</a:t>
                      </a:r>
                      <a:endParaRPr sz="9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900">
                          <a:solidFill>
                            <a:schemeClr val="dk1"/>
                          </a:solidFill>
                        </a:rPr>
                        <a:t>w</a:t>
                      </a:r>
                      <a:r>
                        <a:rPr baseline="-25000" lang="en" sz="900">
                          <a:solidFill>
                            <a:schemeClr val="dk1"/>
                          </a:solidFill>
                        </a:rPr>
                        <a:t>32</a:t>
                      </a:r>
                      <a:endParaRPr baseline="-25000" sz="900">
                        <a:solidFill>
                          <a:schemeClr val="dk1"/>
                        </a:solidFill>
                      </a:endParaRPr>
                    </a:p>
                    <a:p>
                      <a:pPr indent="0" lvl="0" marL="0" rtl="0" algn="l">
                        <a:spcBef>
                          <a:spcPts val="0"/>
                        </a:spcBef>
                        <a:spcAft>
                          <a:spcPts val="0"/>
                        </a:spcAft>
                        <a:buNone/>
                      </a:pPr>
                      <a:r>
                        <a:t/>
                      </a:r>
                      <a:endParaRPr sz="9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900">
                          <a:solidFill>
                            <a:schemeClr val="dk1"/>
                          </a:solidFill>
                        </a:rPr>
                        <a:t>w</a:t>
                      </a:r>
                      <a:r>
                        <a:rPr baseline="-25000" lang="en" sz="900">
                          <a:solidFill>
                            <a:schemeClr val="dk1"/>
                          </a:solidFill>
                        </a:rPr>
                        <a:t>33</a:t>
                      </a:r>
                      <a:endParaRPr sz="9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900">
                          <a:solidFill>
                            <a:schemeClr val="dk1"/>
                          </a:solidFill>
                        </a:rPr>
                        <a:t>w</a:t>
                      </a:r>
                      <a:r>
                        <a:rPr baseline="-25000" lang="en" sz="900">
                          <a:solidFill>
                            <a:schemeClr val="dk1"/>
                          </a:solidFill>
                        </a:rPr>
                        <a:t>34</a:t>
                      </a:r>
                      <a:endParaRPr sz="9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30300">
                <a:tc>
                  <a:txBody>
                    <a:bodyPr/>
                    <a:lstStyle/>
                    <a:p>
                      <a:pPr indent="0" lvl="0" marL="0" rtl="0" algn="l">
                        <a:spcBef>
                          <a:spcPts val="0"/>
                        </a:spcBef>
                        <a:spcAft>
                          <a:spcPts val="0"/>
                        </a:spcAft>
                        <a:buNone/>
                      </a:pPr>
                      <a:r>
                        <a:rPr lang="en" sz="900">
                          <a:solidFill>
                            <a:schemeClr val="dk1"/>
                          </a:solidFill>
                        </a:rPr>
                        <a:t>w</a:t>
                      </a:r>
                      <a:r>
                        <a:rPr baseline="-25000" lang="en" sz="900">
                          <a:solidFill>
                            <a:schemeClr val="dk1"/>
                          </a:solidFill>
                        </a:rPr>
                        <a:t>41</a:t>
                      </a:r>
                      <a:endParaRPr sz="900">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900">
                          <a:solidFill>
                            <a:schemeClr val="dk1"/>
                          </a:solidFill>
                        </a:rPr>
                        <a:t>w</a:t>
                      </a:r>
                      <a:r>
                        <a:rPr baseline="-25000" lang="en" sz="900">
                          <a:solidFill>
                            <a:schemeClr val="dk1"/>
                          </a:solidFill>
                        </a:rPr>
                        <a:t>42</a:t>
                      </a:r>
                      <a:endParaRPr baseline="-25000" sz="900">
                        <a:solidFill>
                          <a:schemeClr val="dk1"/>
                        </a:solidFill>
                      </a:endParaRPr>
                    </a:p>
                    <a:p>
                      <a:pPr indent="0" lvl="0" marL="0" rtl="0" algn="l">
                        <a:spcBef>
                          <a:spcPts val="0"/>
                        </a:spcBef>
                        <a:spcAft>
                          <a:spcPts val="0"/>
                        </a:spcAft>
                        <a:buNone/>
                      </a:pPr>
                      <a:r>
                        <a:t/>
                      </a:r>
                      <a:endParaRPr sz="900">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900">
                          <a:solidFill>
                            <a:schemeClr val="dk1"/>
                          </a:solidFill>
                        </a:rPr>
                        <a:t>w</a:t>
                      </a:r>
                      <a:r>
                        <a:rPr baseline="-25000" lang="en" sz="900">
                          <a:solidFill>
                            <a:schemeClr val="dk1"/>
                          </a:solidFill>
                        </a:rPr>
                        <a:t>43</a:t>
                      </a:r>
                      <a:endParaRPr sz="900">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900">
                          <a:solidFill>
                            <a:schemeClr val="dk1"/>
                          </a:solidFill>
                        </a:rPr>
                        <a:t>w</a:t>
                      </a:r>
                      <a:r>
                        <a:rPr baseline="-25000" lang="en" sz="900">
                          <a:solidFill>
                            <a:schemeClr val="dk1"/>
                          </a:solidFill>
                        </a:rPr>
                        <a:t>44</a:t>
                      </a:r>
                      <a:endParaRPr sz="900">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409" name="Google Shape;409;p34"/>
          <p:cNvSpPr txBox="1"/>
          <p:nvPr/>
        </p:nvSpPr>
        <p:spPr>
          <a:xfrm>
            <a:off x="903800" y="1080050"/>
            <a:ext cx="490500" cy="64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W</a:t>
            </a:r>
            <a:r>
              <a:rPr baseline="-25000" lang="en"/>
              <a:t>1</a:t>
            </a:r>
            <a:endParaRPr baseline="-25000"/>
          </a:p>
        </p:txBody>
      </p:sp>
      <p:graphicFrame>
        <p:nvGraphicFramePr>
          <p:cNvPr id="410" name="Google Shape;410;p34"/>
          <p:cNvGraphicFramePr/>
          <p:nvPr/>
        </p:nvGraphicFramePr>
        <p:xfrm>
          <a:off x="2208200" y="1518413"/>
          <a:ext cx="3000000" cy="3000000"/>
        </p:xfrm>
        <a:graphic>
          <a:graphicData uri="http://schemas.openxmlformats.org/drawingml/2006/table">
            <a:tbl>
              <a:tblPr>
                <a:noFill/>
                <a:tableStyleId>{C0FAF069-721F-4A46-A2FF-D5A83A58BB1D}</a:tableStyleId>
              </a:tblPr>
              <a:tblGrid>
                <a:gridCol w="382850"/>
              </a:tblGrid>
              <a:tr h="322150">
                <a:tc>
                  <a:txBody>
                    <a:bodyPr/>
                    <a:lstStyle/>
                    <a:p>
                      <a:pPr indent="0" lvl="0" marL="0" rtl="0" algn="l">
                        <a:spcBef>
                          <a:spcPts val="0"/>
                        </a:spcBef>
                        <a:spcAft>
                          <a:spcPts val="0"/>
                        </a:spcAft>
                        <a:buNone/>
                      </a:pPr>
                      <a:r>
                        <a:rPr lang="en" sz="1000">
                          <a:solidFill>
                            <a:schemeClr val="dk1"/>
                          </a:solidFill>
                        </a:rPr>
                        <a:t>x</a:t>
                      </a:r>
                      <a:r>
                        <a:rPr baseline="-25000" lang="en" sz="1000">
                          <a:solidFill>
                            <a:schemeClr val="dk1"/>
                          </a:solidFill>
                        </a:rPr>
                        <a:t>1</a:t>
                      </a:r>
                      <a:endParaRPr sz="10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22150">
                <a:tc>
                  <a:txBody>
                    <a:bodyPr/>
                    <a:lstStyle/>
                    <a:p>
                      <a:pPr indent="0" lvl="0" marL="0" rtl="0" algn="l">
                        <a:spcBef>
                          <a:spcPts val="0"/>
                        </a:spcBef>
                        <a:spcAft>
                          <a:spcPts val="0"/>
                        </a:spcAft>
                        <a:buNone/>
                      </a:pPr>
                      <a:r>
                        <a:rPr lang="en" sz="1000">
                          <a:solidFill>
                            <a:schemeClr val="dk1"/>
                          </a:solidFill>
                        </a:rPr>
                        <a:t>x</a:t>
                      </a:r>
                      <a:r>
                        <a:rPr baseline="-25000" lang="en" sz="1000">
                          <a:solidFill>
                            <a:schemeClr val="dk1"/>
                          </a:solidFill>
                        </a:rPr>
                        <a:t>2</a:t>
                      </a:r>
                      <a:endParaRPr sz="10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46800">
                <a:tc>
                  <a:txBody>
                    <a:bodyPr/>
                    <a:lstStyle/>
                    <a:p>
                      <a:pPr indent="0" lvl="0" marL="0" rtl="0" algn="l">
                        <a:spcBef>
                          <a:spcPts val="0"/>
                        </a:spcBef>
                        <a:spcAft>
                          <a:spcPts val="0"/>
                        </a:spcAft>
                        <a:buNone/>
                      </a:pPr>
                      <a:r>
                        <a:rPr lang="en" sz="1000">
                          <a:solidFill>
                            <a:schemeClr val="dk1"/>
                          </a:solidFill>
                        </a:rPr>
                        <a:t>x</a:t>
                      </a:r>
                      <a:r>
                        <a:rPr baseline="-25000" lang="en" sz="1000">
                          <a:solidFill>
                            <a:schemeClr val="dk1"/>
                          </a:solidFill>
                        </a:rPr>
                        <a:t>3</a:t>
                      </a:r>
                      <a:endParaRPr sz="10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46800">
                <a:tc>
                  <a:txBody>
                    <a:bodyPr/>
                    <a:lstStyle/>
                    <a:p>
                      <a:pPr indent="0" lvl="0" marL="0" rtl="0" algn="l">
                        <a:spcBef>
                          <a:spcPts val="0"/>
                        </a:spcBef>
                        <a:spcAft>
                          <a:spcPts val="0"/>
                        </a:spcAft>
                        <a:buNone/>
                      </a:pPr>
                      <a:r>
                        <a:rPr lang="en" sz="1000">
                          <a:solidFill>
                            <a:schemeClr val="dk1"/>
                          </a:solidFill>
                        </a:rPr>
                        <a:t>x</a:t>
                      </a:r>
                      <a:r>
                        <a:rPr baseline="-25000" lang="en" sz="1000">
                          <a:solidFill>
                            <a:schemeClr val="dk1"/>
                          </a:solidFill>
                        </a:rPr>
                        <a:t>4</a:t>
                      </a:r>
                      <a:endParaRPr sz="1000">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graphicFrame>
        <p:nvGraphicFramePr>
          <p:cNvPr id="411" name="Google Shape;411;p34"/>
          <p:cNvGraphicFramePr/>
          <p:nvPr/>
        </p:nvGraphicFramePr>
        <p:xfrm>
          <a:off x="2909513" y="1535800"/>
          <a:ext cx="3000000" cy="3000000"/>
        </p:xfrm>
        <a:graphic>
          <a:graphicData uri="http://schemas.openxmlformats.org/drawingml/2006/table">
            <a:tbl>
              <a:tblPr>
                <a:noFill/>
                <a:tableStyleId>{C0FAF069-721F-4A46-A2FF-D5A83A58BB1D}</a:tableStyleId>
              </a:tblPr>
              <a:tblGrid>
                <a:gridCol w="382850"/>
              </a:tblGrid>
              <a:tr h="329200">
                <a:tc>
                  <a:txBody>
                    <a:bodyPr/>
                    <a:lstStyle/>
                    <a:p>
                      <a:pPr indent="0" lvl="0" marL="0" rtl="0" algn="l">
                        <a:spcBef>
                          <a:spcPts val="0"/>
                        </a:spcBef>
                        <a:spcAft>
                          <a:spcPts val="0"/>
                        </a:spcAft>
                        <a:buNone/>
                      </a:pPr>
                      <a:r>
                        <a:rPr lang="en" sz="1000">
                          <a:solidFill>
                            <a:schemeClr val="dk1"/>
                          </a:solidFill>
                        </a:rPr>
                        <a:t>b</a:t>
                      </a:r>
                      <a:r>
                        <a:rPr baseline="-25000" lang="en" sz="1000">
                          <a:solidFill>
                            <a:schemeClr val="dk1"/>
                          </a:solidFill>
                        </a:rPr>
                        <a:t>1</a:t>
                      </a:r>
                      <a:endParaRPr sz="10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29200">
                <a:tc>
                  <a:txBody>
                    <a:bodyPr/>
                    <a:lstStyle/>
                    <a:p>
                      <a:pPr indent="0" lvl="0" marL="0" rtl="0" algn="l">
                        <a:spcBef>
                          <a:spcPts val="0"/>
                        </a:spcBef>
                        <a:spcAft>
                          <a:spcPts val="0"/>
                        </a:spcAft>
                        <a:buNone/>
                      </a:pPr>
                      <a:r>
                        <a:rPr lang="en" sz="1000">
                          <a:solidFill>
                            <a:schemeClr val="dk1"/>
                          </a:solidFill>
                        </a:rPr>
                        <a:t>b</a:t>
                      </a:r>
                      <a:r>
                        <a:rPr baseline="-25000" lang="en" sz="1000">
                          <a:solidFill>
                            <a:schemeClr val="dk1"/>
                          </a:solidFill>
                        </a:rPr>
                        <a:t>2</a:t>
                      </a:r>
                      <a:endParaRPr sz="10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B6D7A8"/>
                    </a:solidFill>
                  </a:tcPr>
                </a:tc>
              </a:tr>
              <a:tr h="456575">
                <a:tc>
                  <a:txBody>
                    <a:bodyPr/>
                    <a:lstStyle/>
                    <a:p>
                      <a:pPr indent="0" lvl="0" marL="0" rtl="0" algn="l">
                        <a:spcBef>
                          <a:spcPts val="0"/>
                        </a:spcBef>
                        <a:spcAft>
                          <a:spcPts val="0"/>
                        </a:spcAft>
                        <a:buNone/>
                      </a:pPr>
                      <a:r>
                        <a:rPr lang="en" sz="1000">
                          <a:solidFill>
                            <a:schemeClr val="dk1"/>
                          </a:solidFill>
                        </a:rPr>
                        <a:t>b</a:t>
                      </a:r>
                      <a:r>
                        <a:rPr baseline="-25000" lang="en" sz="1000">
                          <a:solidFill>
                            <a:schemeClr val="dk1"/>
                          </a:solidFill>
                        </a:rPr>
                        <a:t>3</a:t>
                      </a:r>
                      <a:endParaRPr sz="10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56575">
                <a:tc>
                  <a:txBody>
                    <a:bodyPr/>
                    <a:lstStyle/>
                    <a:p>
                      <a:pPr indent="0" lvl="0" marL="0" rtl="0" algn="l">
                        <a:spcBef>
                          <a:spcPts val="0"/>
                        </a:spcBef>
                        <a:spcAft>
                          <a:spcPts val="0"/>
                        </a:spcAft>
                        <a:buNone/>
                      </a:pPr>
                      <a:r>
                        <a:rPr lang="en" sz="1000">
                          <a:solidFill>
                            <a:schemeClr val="dk1"/>
                          </a:solidFill>
                        </a:rPr>
                        <a:t>b</a:t>
                      </a:r>
                      <a:r>
                        <a:rPr baseline="-25000" lang="en" sz="1000">
                          <a:solidFill>
                            <a:schemeClr val="dk1"/>
                          </a:solidFill>
                        </a:rPr>
                        <a:t>4</a:t>
                      </a:r>
                      <a:endParaRPr sz="1000">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412" name="Google Shape;412;p34"/>
          <p:cNvSpPr txBox="1"/>
          <p:nvPr/>
        </p:nvSpPr>
        <p:spPr>
          <a:xfrm>
            <a:off x="2865300" y="1094313"/>
            <a:ext cx="490500" cy="64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b</a:t>
            </a:r>
            <a:r>
              <a:rPr baseline="-25000" lang="en"/>
              <a:t>1</a:t>
            </a:r>
            <a:endParaRPr baseline="-25000"/>
          </a:p>
        </p:txBody>
      </p:sp>
      <p:sp>
        <p:nvSpPr>
          <p:cNvPr id="413" name="Google Shape;413;p34"/>
          <p:cNvSpPr txBox="1"/>
          <p:nvPr/>
        </p:nvSpPr>
        <p:spPr>
          <a:xfrm>
            <a:off x="2208188" y="1080038"/>
            <a:ext cx="490500" cy="64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h</a:t>
            </a:r>
            <a:r>
              <a:rPr baseline="-25000" lang="en"/>
              <a:t>0</a:t>
            </a:r>
            <a:endParaRPr baseline="-25000"/>
          </a:p>
        </p:txBody>
      </p:sp>
      <p:grpSp>
        <p:nvGrpSpPr>
          <p:cNvPr id="414" name="Google Shape;414;p34"/>
          <p:cNvGrpSpPr/>
          <p:nvPr/>
        </p:nvGrpSpPr>
        <p:grpSpPr>
          <a:xfrm>
            <a:off x="5160475" y="998500"/>
            <a:ext cx="3402600" cy="3570100"/>
            <a:chOff x="2977725" y="1028100"/>
            <a:chExt cx="3402600" cy="3570100"/>
          </a:xfrm>
        </p:grpSpPr>
        <p:sp>
          <p:nvSpPr>
            <p:cNvPr id="415" name="Google Shape;415;p34"/>
            <p:cNvSpPr/>
            <p:nvPr/>
          </p:nvSpPr>
          <p:spPr>
            <a:xfrm>
              <a:off x="2977725" y="4149700"/>
              <a:ext cx="2571300" cy="448500"/>
            </a:xfrm>
            <a:prstGeom prst="roundRect">
              <a:avLst>
                <a:gd fmla="val 16667" name="adj"/>
              </a:avLst>
            </a:prstGeom>
            <a:solidFill>
              <a:srgbClr val="F3F3F3"/>
            </a:solidFill>
            <a:ln cap="flat" cmpd="sng" w="38100">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34"/>
            <p:cNvSpPr/>
            <p:nvPr/>
          </p:nvSpPr>
          <p:spPr>
            <a:xfrm>
              <a:off x="3600725" y="1028100"/>
              <a:ext cx="1242300" cy="448500"/>
            </a:xfrm>
            <a:prstGeom prst="roundRect">
              <a:avLst>
                <a:gd fmla="val 16667" name="adj"/>
              </a:avLst>
            </a:prstGeom>
            <a:solidFill>
              <a:srgbClr val="F3F3F3"/>
            </a:solidFill>
            <a:ln cap="flat" cmpd="sng" w="38100">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34"/>
            <p:cNvSpPr/>
            <p:nvPr/>
          </p:nvSpPr>
          <p:spPr>
            <a:xfrm>
              <a:off x="3274600" y="2029075"/>
              <a:ext cx="1913700" cy="448500"/>
            </a:xfrm>
            <a:prstGeom prst="roundRect">
              <a:avLst>
                <a:gd fmla="val 16667" name="adj"/>
              </a:avLst>
            </a:prstGeom>
            <a:solidFill>
              <a:srgbClr val="F3F3F3"/>
            </a:solidFill>
            <a:ln cap="flat" cmpd="sng" w="38100">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34"/>
            <p:cNvSpPr/>
            <p:nvPr/>
          </p:nvSpPr>
          <p:spPr>
            <a:xfrm>
              <a:off x="2977725" y="3095750"/>
              <a:ext cx="2571300" cy="448500"/>
            </a:xfrm>
            <a:prstGeom prst="roundRect">
              <a:avLst>
                <a:gd fmla="val 16667" name="adj"/>
              </a:avLst>
            </a:prstGeom>
            <a:solidFill>
              <a:srgbClr val="F3F3F3"/>
            </a:solidFill>
            <a:ln cap="flat" cmpd="sng" w="38100">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34"/>
            <p:cNvSpPr/>
            <p:nvPr/>
          </p:nvSpPr>
          <p:spPr>
            <a:xfrm>
              <a:off x="3079000" y="4222000"/>
              <a:ext cx="317100" cy="317100"/>
            </a:xfrm>
            <a:prstGeom prst="ellipse">
              <a:avLst/>
            </a:prstGeom>
            <a:solidFill>
              <a:srgbClr val="FFFF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i="1" sz="600">
                <a:latin typeface="Droid Serif"/>
                <a:ea typeface="Droid Serif"/>
                <a:cs typeface="Droid Serif"/>
                <a:sym typeface="Droid Serif"/>
              </a:endParaRPr>
            </a:p>
          </p:txBody>
        </p:sp>
        <p:sp>
          <p:nvSpPr>
            <p:cNvPr id="420" name="Google Shape;420;p34"/>
            <p:cNvSpPr/>
            <p:nvPr/>
          </p:nvSpPr>
          <p:spPr>
            <a:xfrm>
              <a:off x="3746225" y="4222000"/>
              <a:ext cx="317100" cy="317100"/>
            </a:xfrm>
            <a:prstGeom prst="ellipse">
              <a:avLst/>
            </a:prstGeom>
            <a:solidFill>
              <a:srgbClr val="FFFF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i="1" sz="600">
                <a:latin typeface="Droid Serif"/>
                <a:ea typeface="Droid Serif"/>
                <a:cs typeface="Droid Serif"/>
                <a:sym typeface="Droid Serif"/>
              </a:endParaRPr>
            </a:p>
          </p:txBody>
        </p:sp>
        <p:sp>
          <p:nvSpPr>
            <p:cNvPr id="421" name="Google Shape;421;p34"/>
            <p:cNvSpPr/>
            <p:nvPr/>
          </p:nvSpPr>
          <p:spPr>
            <a:xfrm>
              <a:off x="4413450" y="4222000"/>
              <a:ext cx="317100" cy="317100"/>
            </a:xfrm>
            <a:prstGeom prst="ellipse">
              <a:avLst/>
            </a:prstGeom>
            <a:solidFill>
              <a:srgbClr val="FFFF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i="1" sz="600">
                <a:latin typeface="Droid Serif"/>
                <a:ea typeface="Droid Serif"/>
                <a:cs typeface="Droid Serif"/>
                <a:sym typeface="Droid Serif"/>
              </a:endParaRPr>
            </a:p>
          </p:txBody>
        </p:sp>
        <p:sp>
          <p:nvSpPr>
            <p:cNvPr id="422" name="Google Shape;422;p34"/>
            <p:cNvSpPr/>
            <p:nvPr/>
          </p:nvSpPr>
          <p:spPr>
            <a:xfrm>
              <a:off x="5080675" y="4222000"/>
              <a:ext cx="317100" cy="317100"/>
            </a:xfrm>
            <a:prstGeom prst="ellipse">
              <a:avLst/>
            </a:prstGeom>
            <a:solidFill>
              <a:srgbClr val="FFFF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i="1" sz="600">
                <a:latin typeface="Droid Serif"/>
                <a:ea typeface="Droid Serif"/>
                <a:cs typeface="Droid Serif"/>
                <a:sym typeface="Droid Serif"/>
              </a:endParaRPr>
            </a:p>
          </p:txBody>
        </p:sp>
        <p:sp>
          <p:nvSpPr>
            <p:cNvPr id="423" name="Google Shape;423;p34"/>
            <p:cNvSpPr txBox="1"/>
            <p:nvPr/>
          </p:nvSpPr>
          <p:spPr>
            <a:xfrm>
              <a:off x="3092200" y="4248388"/>
              <a:ext cx="303900" cy="251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 sz="800">
                  <a:latin typeface="Droid Serif"/>
                  <a:ea typeface="Droid Serif"/>
                  <a:cs typeface="Droid Serif"/>
                  <a:sym typeface="Droid Serif"/>
                </a:rPr>
                <a:t>x</a:t>
              </a:r>
              <a:r>
                <a:rPr baseline="-25000" i="1" lang="en" sz="800">
                  <a:latin typeface="Droid Serif"/>
                  <a:ea typeface="Droid Serif"/>
                  <a:cs typeface="Droid Serif"/>
                  <a:sym typeface="Droid Serif"/>
                </a:rPr>
                <a:t>1</a:t>
              </a:r>
              <a:endParaRPr baseline="-25000" i="1" sz="800">
                <a:latin typeface="Droid Serif"/>
                <a:ea typeface="Droid Serif"/>
                <a:cs typeface="Droid Serif"/>
                <a:sym typeface="Droid Serif"/>
              </a:endParaRPr>
            </a:p>
          </p:txBody>
        </p:sp>
        <p:sp>
          <p:nvSpPr>
            <p:cNvPr id="424" name="Google Shape;424;p34"/>
            <p:cNvSpPr txBox="1"/>
            <p:nvPr/>
          </p:nvSpPr>
          <p:spPr>
            <a:xfrm>
              <a:off x="3752825" y="4248388"/>
              <a:ext cx="303900" cy="251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 sz="800">
                  <a:latin typeface="Droid Serif"/>
                  <a:ea typeface="Droid Serif"/>
                  <a:cs typeface="Droid Serif"/>
                  <a:sym typeface="Droid Serif"/>
                </a:rPr>
                <a:t>x</a:t>
              </a:r>
              <a:r>
                <a:rPr baseline="-25000" i="1" lang="en" sz="800">
                  <a:latin typeface="Droid Serif"/>
                  <a:ea typeface="Droid Serif"/>
                  <a:cs typeface="Droid Serif"/>
                  <a:sym typeface="Droid Serif"/>
                </a:rPr>
                <a:t>2</a:t>
              </a:r>
              <a:endParaRPr baseline="-25000" i="1" sz="800">
                <a:latin typeface="Droid Serif"/>
                <a:ea typeface="Droid Serif"/>
                <a:cs typeface="Droid Serif"/>
                <a:sym typeface="Droid Serif"/>
              </a:endParaRPr>
            </a:p>
          </p:txBody>
        </p:sp>
        <p:sp>
          <p:nvSpPr>
            <p:cNvPr id="425" name="Google Shape;425;p34"/>
            <p:cNvSpPr txBox="1"/>
            <p:nvPr/>
          </p:nvSpPr>
          <p:spPr>
            <a:xfrm>
              <a:off x="4416750" y="4248388"/>
              <a:ext cx="303900" cy="251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 sz="800">
                  <a:latin typeface="Droid Serif"/>
                  <a:ea typeface="Droid Serif"/>
                  <a:cs typeface="Droid Serif"/>
                  <a:sym typeface="Droid Serif"/>
                </a:rPr>
                <a:t>x</a:t>
              </a:r>
              <a:r>
                <a:rPr baseline="-25000" i="1" lang="en" sz="800">
                  <a:latin typeface="Droid Serif"/>
                  <a:ea typeface="Droid Serif"/>
                  <a:cs typeface="Droid Serif"/>
                  <a:sym typeface="Droid Serif"/>
                </a:rPr>
                <a:t>3</a:t>
              </a:r>
              <a:endParaRPr baseline="-25000" i="1" sz="800">
                <a:latin typeface="Droid Serif"/>
                <a:ea typeface="Droid Serif"/>
                <a:cs typeface="Droid Serif"/>
                <a:sym typeface="Droid Serif"/>
              </a:endParaRPr>
            </a:p>
          </p:txBody>
        </p:sp>
        <p:sp>
          <p:nvSpPr>
            <p:cNvPr id="426" name="Google Shape;426;p34"/>
            <p:cNvSpPr txBox="1"/>
            <p:nvPr/>
          </p:nvSpPr>
          <p:spPr>
            <a:xfrm>
              <a:off x="5080675" y="4248388"/>
              <a:ext cx="303900" cy="251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 sz="800">
                  <a:latin typeface="Droid Serif"/>
                  <a:ea typeface="Droid Serif"/>
                  <a:cs typeface="Droid Serif"/>
                  <a:sym typeface="Droid Serif"/>
                </a:rPr>
                <a:t>x</a:t>
              </a:r>
              <a:r>
                <a:rPr baseline="-25000" i="1" lang="en" sz="800">
                  <a:latin typeface="Droid Serif"/>
                  <a:ea typeface="Droid Serif"/>
                  <a:cs typeface="Droid Serif"/>
                  <a:sym typeface="Droid Serif"/>
                </a:rPr>
                <a:t>4</a:t>
              </a:r>
              <a:endParaRPr baseline="-25000" i="1" sz="800">
                <a:latin typeface="Droid Serif"/>
                <a:ea typeface="Droid Serif"/>
                <a:cs typeface="Droid Serif"/>
                <a:sym typeface="Droid Serif"/>
              </a:endParaRPr>
            </a:p>
          </p:txBody>
        </p:sp>
        <p:cxnSp>
          <p:nvCxnSpPr>
            <p:cNvPr id="427" name="Google Shape;427;p34"/>
            <p:cNvCxnSpPr>
              <a:endCxn id="428" idx="4"/>
            </p:cNvCxnSpPr>
            <p:nvPr/>
          </p:nvCxnSpPr>
          <p:spPr>
            <a:xfrm rot="10800000">
              <a:off x="3237550" y="3478150"/>
              <a:ext cx="0" cy="744000"/>
            </a:xfrm>
            <a:prstGeom prst="straightConnector1">
              <a:avLst/>
            </a:prstGeom>
            <a:noFill/>
            <a:ln cap="flat" cmpd="sng" w="9525">
              <a:solidFill>
                <a:srgbClr val="666666"/>
              </a:solidFill>
              <a:prstDash val="solid"/>
              <a:round/>
              <a:headEnd len="med" w="med" type="none"/>
              <a:tailEnd len="med" w="med" type="none"/>
            </a:ln>
          </p:spPr>
        </p:cxnSp>
        <p:cxnSp>
          <p:nvCxnSpPr>
            <p:cNvPr id="429" name="Google Shape;429;p34"/>
            <p:cNvCxnSpPr>
              <a:stCxn id="430" idx="4"/>
              <a:endCxn id="420" idx="0"/>
            </p:cNvCxnSpPr>
            <p:nvPr/>
          </p:nvCxnSpPr>
          <p:spPr>
            <a:xfrm>
              <a:off x="3904775" y="3478150"/>
              <a:ext cx="0" cy="744000"/>
            </a:xfrm>
            <a:prstGeom prst="straightConnector1">
              <a:avLst/>
            </a:prstGeom>
            <a:noFill/>
            <a:ln cap="flat" cmpd="sng" w="9525">
              <a:solidFill>
                <a:srgbClr val="666666"/>
              </a:solidFill>
              <a:prstDash val="solid"/>
              <a:round/>
              <a:headEnd len="med" w="med" type="none"/>
              <a:tailEnd len="med" w="med" type="none"/>
            </a:ln>
          </p:spPr>
        </p:cxnSp>
        <p:cxnSp>
          <p:nvCxnSpPr>
            <p:cNvPr id="431" name="Google Shape;431;p34"/>
            <p:cNvCxnSpPr>
              <a:stCxn id="432" idx="4"/>
              <a:endCxn id="421" idx="0"/>
            </p:cNvCxnSpPr>
            <p:nvPr/>
          </p:nvCxnSpPr>
          <p:spPr>
            <a:xfrm>
              <a:off x="4572000" y="3478150"/>
              <a:ext cx="0" cy="744000"/>
            </a:xfrm>
            <a:prstGeom prst="straightConnector1">
              <a:avLst/>
            </a:prstGeom>
            <a:noFill/>
            <a:ln cap="flat" cmpd="sng" w="9525">
              <a:solidFill>
                <a:srgbClr val="666666"/>
              </a:solidFill>
              <a:prstDash val="solid"/>
              <a:round/>
              <a:headEnd len="med" w="med" type="none"/>
              <a:tailEnd len="med" w="med" type="none"/>
            </a:ln>
          </p:spPr>
        </p:cxnSp>
        <p:cxnSp>
          <p:nvCxnSpPr>
            <p:cNvPr id="433" name="Google Shape;433;p34"/>
            <p:cNvCxnSpPr>
              <a:stCxn id="434" idx="4"/>
              <a:endCxn id="422" idx="0"/>
            </p:cNvCxnSpPr>
            <p:nvPr/>
          </p:nvCxnSpPr>
          <p:spPr>
            <a:xfrm>
              <a:off x="5239225" y="3478150"/>
              <a:ext cx="0" cy="744000"/>
            </a:xfrm>
            <a:prstGeom prst="straightConnector1">
              <a:avLst/>
            </a:prstGeom>
            <a:noFill/>
            <a:ln cap="flat" cmpd="sng" w="9525">
              <a:solidFill>
                <a:srgbClr val="666666"/>
              </a:solidFill>
              <a:prstDash val="solid"/>
              <a:round/>
              <a:headEnd len="med" w="med" type="none"/>
              <a:tailEnd len="med" w="med" type="none"/>
            </a:ln>
          </p:spPr>
        </p:cxnSp>
        <p:cxnSp>
          <p:nvCxnSpPr>
            <p:cNvPr id="435" name="Google Shape;435;p34"/>
            <p:cNvCxnSpPr>
              <a:stCxn id="432" idx="4"/>
              <a:endCxn id="422" idx="0"/>
            </p:cNvCxnSpPr>
            <p:nvPr/>
          </p:nvCxnSpPr>
          <p:spPr>
            <a:xfrm>
              <a:off x="4572000" y="3478150"/>
              <a:ext cx="667200" cy="744000"/>
            </a:xfrm>
            <a:prstGeom prst="straightConnector1">
              <a:avLst/>
            </a:prstGeom>
            <a:noFill/>
            <a:ln cap="flat" cmpd="sng" w="9525">
              <a:solidFill>
                <a:srgbClr val="666666"/>
              </a:solidFill>
              <a:prstDash val="solid"/>
              <a:round/>
              <a:headEnd len="med" w="med" type="none"/>
              <a:tailEnd len="med" w="med" type="none"/>
            </a:ln>
          </p:spPr>
        </p:cxnSp>
        <p:cxnSp>
          <p:nvCxnSpPr>
            <p:cNvPr id="436" name="Google Shape;436;p34"/>
            <p:cNvCxnSpPr>
              <a:stCxn id="419" idx="0"/>
              <a:endCxn id="430" idx="4"/>
            </p:cNvCxnSpPr>
            <p:nvPr/>
          </p:nvCxnSpPr>
          <p:spPr>
            <a:xfrm flipH="1" rot="10800000">
              <a:off x="3237550" y="3478300"/>
              <a:ext cx="667200" cy="743700"/>
            </a:xfrm>
            <a:prstGeom prst="straightConnector1">
              <a:avLst/>
            </a:prstGeom>
            <a:noFill/>
            <a:ln cap="flat" cmpd="sng" w="9525">
              <a:solidFill>
                <a:srgbClr val="666666"/>
              </a:solidFill>
              <a:prstDash val="solid"/>
              <a:round/>
              <a:headEnd len="med" w="med" type="none"/>
              <a:tailEnd len="med" w="med" type="none"/>
            </a:ln>
          </p:spPr>
        </p:cxnSp>
        <p:cxnSp>
          <p:nvCxnSpPr>
            <p:cNvPr id="437" name="Google Shape;437;p34"/>
            <p:cNvCxnSpPr>
              <a:stCxn id="420" idx="0"/>
              <a:endCxn id="432" idx="4"/>
            </p:cNvCxnSpPr>
            <p:nvPr/>
          </p:nvCxnSpPr>
          <p:spPr>
            <a:xfrm flipH="1" rot="10800000">
              <a:off x="3904775" y="3478300"/>
              <a:ext cx="667200" cy="743700"/>
            </a:xfrm>
            <a:prstGeom prst="straightConnector1">
              <a:avLst/>
            </a:prstGeom>
            <a:noFill/>
            <a:ln cap="flat" cmpd="sng" w="9525">
              <a:solidFill>
                <a:srgbClr val="666666"/>
              </a:solidFill>
              <a:prstDash val="solid"/>
              <a:round/>
              <a:headEnd len="med" w="med" type="none"/>
              <a:tailEnd len="med" w="med" type="none"/>
            </a:ln>
          </p:spPr>
        </p:cxnSp>
        <p:cxnSp>
          <p:nvCxnSpPr>
            <p:cNvPr id="438" name="Google Shape;438;p34"/>
            <p:cNvCxnSpPr>
              <a:stCxn id="421" idx="0"/>
              <a:endCxn id="434" idx="4"/>
            </p:cNvCxnSpPr>
            <p:nvPr/>
          </p:nvCxnSpPr>
          <p:spPr>
            <a:xfrm flipH="1" rot="10800000">
              <a:off x="4572000" y="3478300"/>
              <a:ext cx="667200" cy="743700"/>
            </a:xfrm>
            <a:prstGeom prst="straightConnector1">
              <a:avLst/>
            </a:prstGeom>
            <a:noFill/>
            <a:ln cap="flat" cmpd="sng" w="9525">
              <a:solidFill>
                <a:srgbClr val="666666"/>
              </a:solidFill>
              <a:prstDash val="solid"/>
              <a:round/>
              <a:headEnd len="med" w="med" type="none"/>
              <a:tailEnd len="med" w="med" type="none"/>
            </a:ln>
          </p:spPr>
        </p:cxnSp>
        <p:cxnSp>
          <p:nvCxnSpPr>
            <p:cNvPr id="439" name="Google Shape;439;p34"/>
            <p:cNvCxnSpPr>
              <a:endCxn id="430" idx="4"/>
            </p:cNvCxnSpPr>
            <p:nvPr/>
          </p:nvCxnSpPr>
          <p:spPr>
            <a:xfrm rot="10800000">
              <a:off x="3904775" y="3478150"/>
              <a:ext cx="667200" cy="744000"/>
            </a:xfrm>
            <a:prstGeom prst="straightConnector1">
              <a:avLst/>
            </a:prstGeom>
            <a:noFill/>
            <a:ln cap="flat" cmpd="sng" w="9525">
              <a:solidFill>
                <a:srgbClr val="666666"/>
              </a:solidFill>
              <a:prstDash val="solid"/>
              <a:round/>
              <a:headEnd len="med" w="med" type="none"/>
              <a:tailEnd len="med" w="med" type="none"/>
            </a:ln>
          </p:spPr>
        </p:cxnSp>
        <p:cxnSp>
          <p:nvCxnSpPr>
            <p:cNvPr id="440" name="Google Shape;440;p34"/>
            <p:cNvCxnSpPr>
              <a:stCxn id="420" idx="0"/>
              <a:endCxn id="428" idx="4"/>
            </p:cNvCxnSpPr>
            <p:nvPr/>
          </p:nvCxnSpPr>
          <p:spPr>
            <a:xfrm rot="10800000">
              <a:off x="3237575" y="3478300"/>
              <a:ext cx="667200" cy="743700"/>
            </a:xfrm>
            <a:prstGeom prst="straightConnector1">
              <a:avLst/>
            </a:prstGeom>
            <a:noFill/>
            <a:ln cap="flat" cmpd="sng" w="9525">
              <a:solidFill>
                <a:srgbClr val="666666"/>
              </a:solidFill>
              <a:prstDash val="solid"/>
              <a:round/>
              <a:headEnd len="med" w="med" type="none"/>
              <a:tailEnd len="med" w="med" type="none"/>
            </a:ln>
          </p:spPr>
        </p:cxnSp>
        <p:cxnSp>
          <p:nvCxnSpPr>
            <p:cNvPr id="441" name="Google Shape;441;p34"/>
            <p:cNvCxnSpPr>
              <a:stCxn id="419" idx="0"/>
              <a:endCxn id="432" idx="4"/>
            </p:cNvCxnSpPr>
            <p:nvPr/>
          </p:nvCxnSpPr>
          <p:spPr>
            <a:xfrm flipH="1" rot="10800000">
              <a:off x="3237550" y="3478300"/>
              <a:ext cx="1334400" cy="743700"/>
            </a:xfrm>
            <a:prstGeom prst="straightConnector1">
              <a:avLst/>
            </a:prstGeom>
            <a:noFill/>
            <a:ln cap="flat" cmpd="sng" w="9525">
              <a:solidFill>
                <a:srgbClr val="666666"/>
              </a:solidFill>
              <a:prstDash val="solid"/>
              <a:round/>
              <a:headEnd len="med" w="med" type="none"/>
              <a:tailEnd len="med" w="med" type="none"/>
            </a:ln>
          </p:spPr>
        </p:cxnSp>
        <p:cxnSp>
          <p:nvCxnSpPr>
            <p:cNvPr id="442" name="Google Shape;442;p34"/>
            <p:cNvCxnSpPr>
              <a:stCxn id="419" idx="0"/>
              <a:endCxn id="434" idx="4"/>
            </p:cNvCxnSpPr>
            <p:nvPr/>
          </p:nvCxnSpPr>
          <p:spPr>
            <a:xfrm flipH="1" rot="10800000">
              <a:off x="3237550" y="3478300"/>
              <a:ext cx="2001600" cy="743700"/>
            </a:xfrm>
            <a:prstGeom prst="straightConnector1">
              <a:avLst/>
            </a:prstGeom>
            <a:noFill/>
            <a:ln cap="flat" cmpd="sng" w="9525">
              <a:solidFill>
                <a:srgbClr val="666666"/>
              </a:solidFill>
              <a:prstDash val="solid"/>
              <a:round/>
              <a:headEnd len="med" w="med" type="none"/>
              <a:tailEnd len="med" w="med" type="none"/>
            </a:ln>
          </p:spPr>
        </p:cxnSp>
        <p:cxnSp>
          <p:nvCxnSpPr>
            <p:cNvPr id="443" name="Google Shape;443;p34"/>
            <p:cNvCxnSpPr>
              <a:stCxn id="420" idx="0"/>
              <a:endCxn id="434" idx="4"/>
            </p:cNvCxnSpPr>
            <p:nvPr/>
          </p:nvCxnSpPr>
          <p:spPr>
            <a:xfrm flipH="1" rot="10800000">
              <a:off x="3904775" y="3478300"/>
              <a:ext cx="1334400" cy="743700"/>
            </a:xfrm>
            <a:prstGeom prst="straightConnector1">
              <a:avLst/>
            </a:prstGeom>
            <a:noFill/>
            <a:ln cap="flat" cmpd="sng" w="9525">
              <a:solidFill>
                <a:srgbClr val="666666"/>
              </a:solidFill>
              <a:prstDash val="solid"/>
              <a:round/>
              <a:headEnd len="med" w="med" type="none"/>
              <a:tailEnd len="med" w="med" type="none"/>
            </a:ln>
          </p:spPr>
        </p:cxnSp>
        <p:cxnSp>
          <p:nvCxnSpPr>
            <p:cNvPr id="444" name="Google Shape;444;p34"/>
            <p:cNvCxnSpPr>
              <a:stCxn id="421" idx="0"/>
              <a:endCxn id="428" idx="4"/>
            </p:cNvCxnSpPr>
            <p:nvPr/>
          </p:nvCxnSpPr>
          <p:spPr>
            <a:xfrm rot="10800000">
              <a:off x="3237600" y="3478300"/>
              <a:ext cx="1334400" cy="743700"/>
            </a:xfrm>
            <a:prstGeom prst="straightConnector1">
              <a:avLst/>
            </a:prstGeom>
            <a:noFill/>
            <a:ln cap="flat" cmpd="sng" w="9525">
              <a:solidFill>
                <a:srgbClr val="666666"/>
              </a:solidFill>
              <a:prstDash val="solid"/>
              <a:round/>
              <a:headEnd len="med" w="med" type="none"/>
              <a:tailEnd len="med" w="med" type="none"/>
            </a:ln>
          </p:spPr>
        </p:cxnSp>
        <p:cxnSp>
          <p:nvCxnSpPr>
            <p:cNvPr id="445" name="Google Shape;445;p34"/>
            <p:cNvCxnSpPr>
              <a:stCxn id="422" idx="0"/>
              <a:endCxn id="430" idx="4"/>
            </p:cNvCxnSpPr>
            <p:nvPr/>
          </p:nvCxnSpPr>
          <p:spPr>
            <a:xfrm rot="10800000">
              <a:off x="3904825" y="3478300"/>
              <a:ext cx="1334400" cy="743700"/>
            </a:xfrm>
            <a:prstGeom prst="straightConnector1">
              <a:avLst/>
            </a:prstGeom>
            <a:noFill/>
            <a:ln cap="flat" cmpd="sng" w="9525">
              <a:solidFill>
                <a:srgbClr val="666666"/>
              </a:solidFill>
              <a:prstDash val="solid"/>
              <a:round/>
              <a:headEnd len="med" w="med" type="none"/>
              <a:tailEnd len="med" w="med" type="none"/>
            </a:ln>
          </p:spPr>
        </p:cxnSp>
        <p:cxnSp>
          <p:nvCxnSpPr>
            <p:cNvPr id="446" name="Google Shape;446;p34"/>
            <p:cNvCxnSpPr>
              <a:stCxn id="422" idx="0"/>
              <a:endCxn id="428" idx="4"/>
            </p:cNvCxnSpPr>
            <p:nvPr/>
          </p:nvCxnSpPr>
          <p:spPr>
            <a:xfrm rot="10800000">
              <a:off x="3237625" y="3478300"/>
              <a:ext cx="2001600" cy="743700"/>
            </a:xfrm>
            <a:prstGeom prst="straightConnector1">
              <a:avLst/>
            </a:prstGeom>
            <a:noFill/>
            <a:ln cap="flat" cmpd="sng" w="9525">
              <a:solidFill>
                <a:srgbClr val="666666"/>
              </a:solidFill>
              <a:prstDash val="solid"/>
              <a:round/>
              <a:headEnd len="med" w="med" type="none"/>
              <a:tailEnd len="med" w="med" type="none"/>
            </a:ln>
          </p:spPr>
        </p:cxnSp>
        <p:cxnSp>
          <p:nvCxnSpPr>
            <p:cNvPr id="447" name="Google Shape;447;p34"/>
            <p:cNvCxnSpPr>
              <a:stCxn id="428" idx="0"/>
              <a:endCxn id="448" idx="4"/>
            </p:cNvCxnSpPr>
            <p:nvPr/>
          </p:nvCxnSpPr>
          <p:spPr>
            <a:xfrm flipH="1" rot="10800000">
              <a:off x="3237550" y="2417350"/>
              <a:ext cx="317100" cy="743700"/>
            </a:xfrm>
            <a:prstGeom prst="straightConnector1">
              <a:avLst/>
            </a:prstGeom>
            <a:noFill/>
            <a:ln cap="flat" cmpd="sng" w="9525">
              <a:solidFill>
                <a:srgbClr val="666666"/>
              </a:solidFill>
              <a:prstDash val="solid"/>
              <a:round/>
              <a:headEnd len="med" w="med" type="none"/>
              <a:tailEnd len="med" w="med" type="none"/>
            </a:ln>
          </p:spPr>
        </p:cxnSp>
        <p:cxnSp>
          <p:nvCxnSpPr>
            <p:cNvPr id="449" name="Google Shape;449;p34"/>
            <p:cNvCxnSpPr>
              <a:stCxn id="428" idx="0"/>
              <a:endCxn id="450" idx="4"/>
            </p:cNvCxnSpPr>
            <p:nvPr/>
          </p:nvCxnSpPr>
          <p:spPr>
            <a:xfrm flipH="1" rot="10800000">
              <a:off x="3237550" y="2417350"/>
              <a:ext cx="984300" cy="743700"/>
            </a:xfrm>
            <a:prstGeom prst="straightConnector1">
              <a:avLst/>
            </a:prstGeom>
            <a:noFill/>
            <a:ln cap="flat" cmpd="sng" w="9525">
              <a:solidFill>
                <a:srgbClr val="666666"/>
              </a:solidFill>
              <a:prstDash val="solid"/>
              <a:round/>
              <a:headEnd len="med" w="med" type="none"/>
              <a:tailEnd len="med" w="med" type="none"/>
            </a:ln>
          </p:spPr>
        </p:cxnSp>
        <p:cxnSp>
          <p:nvCxnSpPr>
            <p:cNvPr id="451" name="Google Shape;451;p34"/>
            <p:cNvCxnSpPr>
              <a:stCxn id="428" idx="0"/>
              <a:endCxn id="452" idx="4"/>
            </p:cNvCxnSpPr>
            <p:nvPr/>
          </p:nvCxnSpPr>
          <p:spPr>
            <a:xfrm flipH="1" rot="10800000">
              <a:off x="3237550" y="2417350"/>
              <a:ext cx="1651500" cy="743700"/>
            </a:xfrm>
            <a:prstGeom prst="straightConnector1">
              <a:avLst/>
            </a:prstGeom>
            <a:noFill/>
            <a:ln cap="flat" cmpd="sng" w="9525">
              <a:solidFill>
                <a:srgbClr val="666666"/>
              </a:solidFill>
              <a:prstDash val="solid"/>
              <a:round/>
              <a:headEnd len="med" w="med" type="none"/>
              <a:tailEnd len="med" w="med" type="none"/>
            </a:ln>
          </p:spPr>
        </p:cxnSp>
        <p:cxnSp>
          <p:nvCxnSpPr>
            <p:cNvPr id="453" name="Google Shape;453;p34"/>
            <p:cNvCxnSpPr>
              <a:stCxn id="430" idx="0"/>
              <a:endCxn id="448" idx="4"/>
            </p:cNvCxnSpPr>
            <p:nvPr/>
          </p:nvCxnSpPr>
          <p:spPr>
            <a:xfrm rot="10800000">
              <a:off x="3554675" y="2417350"/>
              <a:ext cx="350100" cy="743700"/>
            </a:xfrm>
            <a:prstGeom prst="straightConnector1">
              <a:avLst/>
            </a:prstGeom>
            <a:noFill/>
            <a:ln cap="flat" cmpd="sng" w="9525">
              <a:solidFill>
                <a:srgbClr val="666666"/>
              </a:solidFill>
              <a:prstDash val="solid"/>
              <a:round/>
              <a:headEnd len="med" w="med" type="none"/>
              <a:tailEnd len="med" w="med" type="none"/>
            </a:ln>
          </p:spPr>
        </p:cxnSp>
        <p:cxnSp>
          <p:nvCxnSpPr>
            <p:cNvPr id="454" name="Google Shape;454;p34"/>
            <p:cNvCxnSpPr>
              <a:stCxn id="430" idx="0"/>
              <a:endCxn id="450" idx="4"/>
            </p:cNvCxnSpPr>
            <p:nvPr/>
          </p:nvCxnSpPr>
          <p:spPr>
            <a:xfrm flipH="1" rot="10800000">
              <a:off x="3904775" y="2417350"/>
              <a:ext cx="317100" cy="743700"/>
            </a:xfrm>
            <a:prstGeom prst="straightConnector1">
              <a:avLst/>
            </a:prstGeom>
            <a:noFill/>
            <a:ln cap="flat" cmpd="sng" w="9525">
              <a:solidFill>
                <a:srgbClr val="666666"/>
              </a:solidFill>
              <a:prstDash val="solid"/>
              <a:round/>
              <a:headEnd len="med" w="med" type="none"/>
              <a:tailEnd len="med" w="med" type="none"/>
            </a:ln>
          </p:spPr>
        </p:cxnSp>
        <p:cxnSp>
          <p:nvCxnSpPr>
            <p:cNvPr id="455" name="Google Shape;455;p34"/>
            <p:cNvCxnSpPr>
              <a:stCxn id="430" idx="0"/>
              <a:endCxn id="452" idx="4"/>
            </p:cNvCxnSpPr>
            <p:nvPr/>
          </p:nvCxnSpPr>
          <p:spPr>
            <a:xfrm flipH="1" rot="10800000">
              <a:off x="3904775" y="2417350"/>
              <a:ext cx="984300" cy="743700"/>
            </a:xfrm>
            <a:prstGeom prst="straightConnector1">
              <a:avLst/>
            </a:prstGeom>
            <a:noFill/>
            <a:ln cap="flat" cmpd="sng" w="9525">
              <a:solidFill>
                <a:srgbClr val="666666"/>
              </a:solidFill>
              <a:prstDash val="solid"/>
              <a:round/>
              <a:headEnd len="med" w="med" type="none"/>
              <a:tailEnd len="med" w="med" type="none"/>
            </a:ln>
          </p:spPr>
        </p:cxnSp>
        <p:cxnSp>
          <p:nvCxnSpPr>
            <p:cNvPr id="456" name="Google Shape;456;p34"/>
            <p:cNvCxnSpPr>
              <a:stCxn id="432" idx="0"/>
              <a:endCxn id="448" idx="4"/>
            </p:cNvCxnSpPr>
            <p:nvPr/>
          </p:nvCxnSpPr>
          <p:spPr>
            <a:xfrm rot="10800000">
              <a:off x="3554700" y="2417350"/>
              <a:ext cx="1017300" cy="743700"/>
            </a:xfrm>
            <a:prstGeom prst="straightConnector1">
              <a:avLst/>
            </a:prstGeom>
            <a:noFill/>
            <a:ln cap="flat" cmpd="sng" w="9525">
              <a:solidFill>
                <a:srgbClr val="666666"/>
              </a:solidFill>
              <a:prstDash val="solid"/>
              <a:round/>
              <a:headEnd len="med" w="med" type="none"/>
              <a:tailEnd len="med" w="med" type="none"/>
            </a:ln>
          </p:spPr>
        </p:cxnSp>
        <p:cxnSp>
          <p:nvCxnSpPr>
            <p:cNvPr id="457" name="Google Shape;457;p34"/>
            <p:cNvCxnSpPr>
              <a:stCxn id="432" idx="0"/>
              <a:endCxn id="450" idx="4"/>
            </p:cNvCxnSpPr>
            <p:nvPr/>
          </p:nvCxnSpPr>
          <p:spPr>
            <a:xfrm rot="10800000">
              <a:off x="4221900" y="2417350"/>
              <a:ext cx="350100" cy="743700"/>
            </a:xfrm>
            <a:prstGeom prst="straightConnector1">
              <a:avLst/>
            </a:prstGeom>
            <a:noFill/>
            <a:ln cap="flat" cmpd="sng" w="9525">
              <a:solidFill>
                <a:srgbClr val="666666"/>
              </a:solidFill>
              <a:prstDash val="solid"/>
              <a:round/>
              <a:headEnd len="med" w="med" type="none"/>
              <a:tailEnd len="med" w="med" type="none"/>
            </a:ln>
          </p:spPr>
        </p:cxnSp>
        <p:cxnSp>
          <p:nvCxnSpPr>
            <p:cNvPr id="458" name="Google Shape;458;p34"/>
            <p:cNvCxnSpPr>
              <a:stCxn id="432" idx="0"/>
              <a:endCxn id="452" idx="4"/>
            </p:cNvCxnSpPr>
            <p:nvPr/>
          </p:nvCxnSpPr>
          <p:spPr>
            <a:xfrm flipH="1" rot="10800000">
              <a:off x="4572000" y="2417350"/>
              <a:ext cx="317100" cy="743700"/>
            </a:xfrm>
            <a:prstGeom prst="straightConnector1">
              <a:avLst/>
            </a:prstGeom>
            <a:noFill/>
            <a:ln cap="flat" cmpd="sng" w="9525">
              <a:solidFill>
                <a:srgbClr val="666666"/>
              </a:solidFill>
              <a:prstDash val="solid"/>
              <a:round/>
              <a:headEnd len="med" w="med" type="none"/>
              <a:tailEnd len="med" w="med" type="none"/>
            </a:ln>
          </p:spPr>
        </p:cxnSp>
        <p:cxnSp>
          <p:nvCxnSpPr>
            <p:cNvPr id="459" name="Google Shape;459;p34"/>
            <p:cNvCxnSpPr>
              <a:stCxn id="434" idx="0"/>
              <a:endCxn id="452" idx="4"/>
            </p:cNvCxnSpPr>
            <p:nvPr/>
          </p:nvCxnSpPr>
          <p:spPr>
            <a:xfrm rot="10800000">
              <a:off x="4889125" y="2417350"/>
              <a:ext cx="350100" cy="743700"/>
            </a:xfrm>
            <a:prstGeom prst="straightConnector1">
              <a:avLst/>
            </a:prstGeom>
            <a:noFill/>
            <a:ln cap="flat" cmpd="sng" w="9525">
              <a:solidFill>
                <a:srgbClr val="666666"/>
              </a:solidFill>
              <a:prstDash val="solid"/>
              <a:round/>
              <a:headEnd len="med" w="med" type="none"/>
              <a:tailEnd len="med" w="med" type="none"/>
            </a:ln>
          </p:spPr>
        </p:cxnSp>
        <p:cxnSp>
          <p:nvCxnSpPr>
            <p:cNvPr id="460" name="Google Shape;460;p34"/>
            <p:cNvCxnSpPr>
              <a:stCxn id="434" idx="0"/>
              <a:endCxn id="450" idx="4"/>
            </p:cNvCxnSpPr>
            <p:nvPr/>
          </p:nvCxnSpPr>
          <p:spPr>
            <a:xfrm rot="10800000">
              <a:off x="4221925" y="2417350"/>
              <a:ext cx="1017300" cy="743700"/>
            </a:xfrm>
            <a:prstGeom prst="straightConnector1">
              <a:avLst/>
            </a:prstGeom>
            <a:noFill/>
            <a:ln cap="flat" cmpd="sng" w="9525">
              <a:solidFill>
                <a:srgbClr val="666666"/>
              </a:solidFill>
              <a:prstDash val="solid"/>
              <a:round/>
              <a:headEnd len="med" w="med" type="none"/>
              <a:tailEnd len="med" w="med" type="none"/>
            </a:ln>
          </p:spPr>
        </p:cxnSp>
        <p:cxnSp>
          <p:nvCxnSpPr>
            <p:cNvPr id="461" name="Google Shape;461;p34"/>
            <p:cNvCxnSpPr>
              <a:stCxn id="434" idx="0"/>
              <a:endCxn id="448" idx="4"/>
            </p:cNvCxnSpPr>
            <p:nvPr/>
          </p:nvCxnSpPr>
          <p:spPr>
            <a:xfrm rot="10800000">
              <a:off x="3554725" y="2417350"/>
              <a:ext cx="1684500" cy="743700"/>
            </a:xfrm>
            <a:prstGeom prst="straightConnector1">
              <a:avLst/>
            </a:prstGeom>
            <a:noFill/>
            <a:ln cap="flat" cmpd="sng" w="9525">
              <a:solidFill>
                <a:srgbClr val="666666"/>
              </a:solidFill>
              <a:prstDash val="solid"/>
              <a:round/>
              <a:headEnd len="med" w="med" type="none"/>
              <a:tailEnd len="med" w="med" type="none"/>
            </a:ln>
          </p:spPr>
        </p:cxnSp>
        <p:cxnSp>
          <p:nvCxnSpPr>
            <p:cNvPr id="462" name="Google Shape;462;p34"/>
            <p:cNvCxnSpPr>
              <a:stCxn id="448" idx="0"/>
              <a:endCxn id="463" idx="4"/>
            </p:cNvCxnSpPr>
            <p:nvPr/>
          </p:nvCxnSpPr>
          <p:spPr>
            <a:xfrm flipH="1" rot="10800000">
              <a:off x="3554650" y="1411000"/>
              <a:ext cx="333600" cy="689100"/>
            </a:xfrm>
            <a:prstGeom prst="straightConnector1">
              <a:avLst/>
            </a:prstGeom>
            <a:noFill/>
            <a:ln cap="flat" cmpd="sng" w="9525">
              <a:solidFill>
                <a:srgbClr val="666666"/>
              </a:solidFill>
              <a:prstDash val="solid"/>
              <a:round/>
              <a:headEnd len="med" w="med" type="none"/>
              <a:tailEnd len="med" w="med" type="none"/>
            </a:ln>
          </p:spPr>
        </p:cxnSp>
        <p:cxnSp>
          <p:nvCxnSpPr>
            <p:cNvPr id="464" name="Google Shape;464;p34"/>
            <p:cNvCxnSpPr>
              <a:stCxn id="448" idx="0"/>
              <a:endCxn id="465" idx="4"/>
            </p:cNvCxnSpPr>
            <p:nvPr/>
          </p:nvCxnSpPr>
          <p:spPr>
            <a:xfrm flipH="1" rot="10800000">
              <a:off x="3554650" y="1411000"/>
              <a:ext cx="1000800" cy="689100"/>
            </a:xfrm>
            <a:prstGeom prst="straightConnector1">
              <a:avLst/>
            </a:prstGeom>
            <a:noFill/>
            <a:ln cap="flat" cmpd="sng" w="9525">
              <a:solidFill>
                <a:srgbClr val="666666"/>
              </a:solidFill>
              <a:prstDash val="solid"/>
              <a:round/>
              <a:headEnd len="med" w="med" type="none"/>
              <a:tailEnd len="med" w="med" type="none"/>
            </a:ln>
          </p:spPr>
        </p:cxnSp>
        <p:cxnSp>
          <p:nvCxnSpPr>
            <p:cNvPr id="466" name="Google Shape;466;p34"/>
            <p:cNvCxnSpPr>
              <a:stCxn id="450" idx="0"/>
              <a:endCxn id="463" idx="4"/>
            </p:cNvCxnSpPr>
            <p:nvPr/>
          </p:nvCxnSpPr>
          <p:spPr>
            <a:xfrm rot="10800000">
              <a:off x="3888275" y="1411000"/>
              <a:ext cx="333600" cy="689100"/>
            </a:xfrm>
            <a:prstGeom prst="straightConnector1">
              <a:avLst/>
            </a:prstGeom>
            <a:noFill/>
            <a:ln cap="flat" cmpd="sng" w="9525">
              <a:solidFill>
                <a:srgbClr val="666666"/>
              </a:solidFill>
              <a:prstDash val="solid"/>
              <a:round/>
              <a:headEnd len="med" w="med" type="none"/>
              <a:tailEnd len="med" w="med" type="none"/>
            </a:ln>
          </p:spPr>
        </p:cxnSp>
        <p:cxnSp>
          <p:nvCxnSpPr>
            <p:cNvPr id="467" name="Google Shape;467;p34"/>
            <p:cNvCxnSpPr>
              <a:stCxn id="452" idx="0"/>
              <a:endCxn id="465" idx="4"/>
            </p:cNvCxnSpPr>
            <p:nvPr/>
          </p:nvCxnSpPr>
          <p:spPr>
            <a:xfrm rot="10800000">
              <a:off x="4555500" y="1411000"/>
              <a:ext cx="333600" cy="689100"/>
            </a:xfrm>
            <a:prstGeom prst="straightConnector1">
              <a:avLst/>
            </a:prstGeom>
            <a:noFill/>
            <a:ln cap="flat" cmpd="sng" w="9525">
              <a:solidFill>
                <a:srgbClr val="666666"/>
              </a:solidFill>
              <a:prstDash val="solid"/>
              <a:round/>
              <a:headEnd len="med" w="med" type="none"/>
              <a:tailEnd len="med" w="med" type="none"/>
            </a:ln>
          </p:spPr>
        </p:cxnSp>
        <p:cxnSp>
          <p:nvCxnSpPr>
            <p:cNvPr id="468" name="Google Shape;468;p34"/>
            <p:cNvCxnSpPr>
              <a:stCxn id="452" idx="0"/>
              <a:endCxn id="463" idx="4"/>
            </p:cNvCxnSpPr>
            <p:nvPr/>
          </p:nvCxnSpPr>
          <p:spPr>
            <a:xfrm rot="10800000">
              <a:off x="3888300" y="1411000"/>
              <a:ext cx="1000800" cy="689100"/>
            </a:xfrm>
            <a:prstGeom prst="straightConnector1">
              <a:avLst/>
            </a:prstGeom>
            <a:noFill/>
            <a:ln cap="flat" cmpd="sng" w="9525">
              <a:solidFill>
                <a:srgbClr val="666666"/>
              </a:solidFill>
              <a:prstDash val="solid"/>
              <a:round/>
              <a:headEnd len="med" w="med" type="none"/>
              <a:tailEnd len="med" w="med" type="none"/>
            </a:ln>
          </p:spPr>
        </p:cxnSp>
        <p:sp>
          <p:nvSpPr>
            <p:cNvPr id="430" name="Google Shape;430;p34"/>
            <p:cNvSpPr/>
            <p:nvPr/>
          </p:nvSpPr>
          <p:spPr>
            <a:xfrm>
              <a:off x="3746225" y="3161050"/>
              <a:ext cx="317100" cy="317100"/>
            </a:xfrm>
            <a:prstGeom prst="ellipse">
              <a:avLst/>
            </a:prstGeom>
            <a:solidFill>
              <a:srgbClr val="FFFFFF"/>
            </a:solidFill>
            <a:ln cap="flat" cmpd="sng" w="1905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34"/>
            <p:cNvSpPr/>
            <p:nvPr/>
          </p:nvSpPr>
          <p:spPr>
            <a:xfrm>
              <a:off x="4413450" y="3161050"/>
              <a:ext cx="317100" cy="317100"/>
            </a:xfrm>
            <a:prstGeom prst="ellipse">
              <a:avLst/>
            </a:prstGeom>
            <a:solidFill>
              <a:srgbClr val="FFFFFF"/>
            </a:solidFill>
            <a:ln cap="flat" cmpd="sng" w="1905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34"/>
            <p:cNvSpPr/>
            <p:nvPr/>
          </p:nvSpPr>
          <p:spPr>
            <a:xfrm>
              <a:off x="5080675" y="3161050"/>
              <a:ext cx="317100" cy="317100"/>
            </a:xfrm>
            <a:prstGeom prst="ellipse">
              <a:avLst/>
            </a:prstGeom>
            <a:solidFill>
              <a:srgbClr val="FFFFFF"/>
            </a:solidFill>
            <a:ln cap="flat" cmpd="sng" w="1905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34"/>
            <p:cNvSpPr/>
            <p:nvPr/>
          </p:nvSpPr>
          <p:spPr>
            <a:xfrm>
              <a:off x="3396100" y="2100100"/>
              <a:ext cx="317100" cy="317100"/>
            </a:xfrm>
            <a:prstGeom prst="ellipse">
              <a:avLst/>
            </a:prstGeom>
            <a:solidFill>
              <a:srgbClr val="FFFFFF"/>
            </a:solidFill>
            <a:ln cap="flat" cmpd="sng" w="1905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34"/>
            <p:cNvSpPr/>
            <p:nvPr/>
          </p:nvSpPr>
          <p:spPr>
            <a:xfrm>
              <a:off x="4063325" y="2100100"/>
              <a:ext cx="317100" cy="317100"/>
            </a:xfrm>
            <a:prstGeom prst="ellipse">
              <a:avLst/>
            </a:prstGeom>
            <a:solidFill>
              <a:srgbClr val="FFFFFF"/>
            </a:solidFill>
            <a:ln cap="flat" cmpd="sng" w="1905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34"/>
            <p:cNvSpPr/>
            <p:nvPr/>
          </p:nvSpPr>
          <p:spPr>
            <a:xfrm>
              <a:off x="4730550" y="2100100"/>
              <a:ext cx="317100" cy="317100"/>
            </a:xfrm>
            <a:prstGeom prst="ellipse">
              <a:avLst/>
            </a:prstGeom>
            <a:solidFill>
              <a:srgbClr val="FFFFFF"/>
            </a:solidFill>
            <a:ln cap="flat" cmpd="sng" w="1905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34"/>
            <p:cNvSpPr/>
            <p:nvPr/>
          </p:nvSpPr>
          <p:spPr>
            <a:xfrm>
              <a:off x="3079000" y="3161050"/>
              <a:ext cx="317100" cy="317100"/>
            </a:xfrm>
            <a:prstGeom prst="ellipse">
              <a:avLst/>
            </a:prstGeom>
            <a:solidFill>
              <a:srgbClr val="FFFFFF"/>
            </a:solidFill>
            <a:ln cap="flat" cmpd="sng" w="1905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9" name="Google Shape;469;p34"/>
            <p:cNvGrpSpPr/>
            <p:nvPr/>
          </p:nvGrpSpPr>
          <p:grpSpPr>
            <a:xfrm>
              <a:off x="3729700" y="1093800"/>
              <a:ext cx="322483" cy="317100"/>
              <a:chOff x="3729700" y="1093800"/>
              <a:chExt cx="322483" cy="317100"/>
            </a:xfrm>
          </p:grpSpPr>
          <p:sp>
            <p:nvSpPr>
              <p:cNvPr id="463" name="Google Shape;463;p34"/>
              <p:cNvSpPr/>
              <p:nvPr/>
            </p:nvSpPr>
            <p:spPr>
              <a:xfrm>
                <a:off x="3729700" y="1093800"/>
                <a:ext cx="317100" cy="317100"/>
              </a:xfrm>
              <a:prstGeom prst="ellipse">
                <a:avLst/>
              </a:prstGeom>
              <a:solidFill>
                <a:srgbClr val="FFFFFF"/>
              </a:solidFill>
              <a:ln cap="flat" cmpd="sng" w="19050">
                <a:solidFill>
                  <a:srgbClr val="6FA8D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34"/>
              <p:cNvSpPr txBox="1"/>
              <p:nvPr/>
            </p:nvSpPr>
            <p:spPr>
              <a:xfrm>
                <a:off x="3748283" y="1117323"/>
                <a:ext cx="303900" cy="251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 sz="800">
                    <a:latin typeface="Droid Serif"/>
                    <a:ea typeface="Droid Serif"/>
                    <a:cs typeface="Droid Serif"/>
                    <a:sym typeface="Droid Serif"/>
                  </a:rPr>
                  <a:t>y</a:t>
                </a:r>
                <a:r>
                  <a:rPr baseline="-25000" i="1" lang="en" sz="800">
                    <a:latin typeface="Droid Serif"/>
                    <a:ea typeface="Droid Serif"/>
                    <a:cs typeface="Droid Serif"/>
                    <a:sym typeface="Droid Serif"/>
                  </a:rPr>
                  <a:t>1</a:t>
                </a:r>
                <a:endParaRPr baseline="-25000" i="1" sz="800">
                  <a:latin typeface="Droid Serif"/>
                  <a:ea typeface="Droid Serif"/>
                  <a:cs typeface="Droid Serif"/>
                  <a:sym typeface="Droid Serif"/>
                </a:endParaRPr>
              </a:p>
            </p:txBody>
          </p:sp>
        </p:grpSp>
        <p:sp>
          <p:nvSpPr>
            <p:cNvPr id="471" name="Google Shape;471;p34"/>
            <p:cNvSpPr txBox="1"/>
            <p:nvPr/>
          </p:nvSpPr>
          <p:spPr>
            <a:xfrm>
              <a:off x="5549025" y="3194450"/>
              <a:ext cx="831300" cy="251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t>Layer 1</a:t>
              </a:r>
              <a:endParaRPr sz="1000"/>
            </a:p>
          </p:txBody>
        </p:sp>
        <p:sp>
          <p:nvSpPr>
            <p:cNvPr id="472" name="Google Shape;472;p34"/>
            <p:cNvSpPr txBox="1"/>
            <p:nvPr/>
          </p:nvSpPr>
          <p:spPr>
            <a:xfrm>
              <a:off x="5188300" y="2111275"/>
              <a:ext cx="831300" cy="251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t>Layer 2</a:t>
              </a:r>
              <a:endParaRPr sz="1000"/>
            </a:p>
          </p:txBody>
        </p:sp>
        <p:sp>
          <p:nvSpPr>
            <p:cNvPr id="473" name="Google Shape;473;p34"/>
            <p:cNvSpPr txBox="1"/>
            <p:nvPr/>
          </p:nvSpPr>
          <p:spPr>
            <a:xfrm>
              <a:off x="4843025" y="1126800"/>
              <a:ext cx="831300" cy="251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t>Layer 3</a:t>
              </a:r>
              <a:endParaRPr sz="1000"/>
            </a:p>
          </p:txBody>
        </p:sp>
        <p:sp>
          <p:nvSpPr>
            <p:cNvPr id="474" name="Google Shape;474;p34"/>
            <p:cNvSpPr txBox="1"/>
            <p:nvPr/>
          </p:nvSpPr>
          <p:spPr>
            <a:xfrm>
              <a:off x="5549025" y="4248400"/>
              <a:ext cx="831300" cy="251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t>Layer 0</a:t>
              </a:r>
              <a:endParaRPr sz="1000"/>
            </a:p>
          </p:txBody>
        </p:sp>
        <p:cxnSp>
          <p:nvCxnSpPr>
            <p:cNvPr id="475" name="Google Shape;475;p34"/>
            <p:cNvCxnSpPr>
              <a:stCxn id="450" idx="0"/>
              <a:endCxn id="465" idx="4"/>
            </p:cNvCxnSpPr>
            <p:nvPr/>
          </p:nvCxnSpPr>
          <p:spPr>
            <a:xfrm flipH="1" rot="10800000">
              <a:off x="4221875" y="1411000"/>
              <a:ext cx="333600" cy="689100"/>
            </a:xfrm>
            <a:prstGeom prst="straightConnector1">
              <a:avLst/>
            </a:prstGeom>
            <a:noFill/>
            <a:ln cap="flat" cmpd="sng" w="9525">
              <a:solidFill>
                <a:srgbClr val="666666"/>
              </a:solidFill>
              <a:prstDash val="solid"/>
              <a:round/>
              <a:headEnd len="med" w="med" type="none"/>
              <a:tailEnd len="med" w="med" type="none"/>
            </a:ln>
          </p:spPr>
        </p:cxnSp>
        <p:grpSp>
          <p:nvGrpSpPr>
            <p:cNvPr id="476" name="Google Shape;476;p34"/>
            <p:cNvGrpSpPr/>
            <p:nvPr/>
          </p:nvGrpSpPr>
          <p:grpSpPr>
            <a:xfrm>
              <a:off x="4396925" y="1093800"/>
              <a:ext cx="327050" cy="317100"/>
              <a:chOff x="4396925" y="1093800"/>
              <a:chExt cx="327050" cy="317100"/>
            </a:xfrm>
          </p:grpSpPr>
          <p:sp>
            <p:nvSpPr>
              <p:cNvPr id="465" name="Google Shape;465;p34"/>
              <p:cNvSpPr/>
              <p:nvPr/>
            </p:nvSpPr>
            <p:spPr>
              <a:xfrm>
                <a:off x="4396925" y="1093800"/>
                <a:ext cx="317100" cy="317100"/>
              </a:xfrm>
              <a:prstGeom prst="ellipse">
                <a:avLst/>
              </a:prstGeom>
              <a:solidFill>
                <a:srgbClr val="FFFFFF"/>
              </a:solidFill>
              <a:ln cap="flat" cmpd="sng" w="19050">
                <a:solidFill>
                  <a:srgbClr val="6FA8D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34"/>
              <p:cNvSpPr txBox="1"/>
              <p:nvPr/>
            </p:nvSpPr>
            <p:spPr>
              <a:xfrm>
                <a:off x="4420075" y="1112756"/>
                <a:ext cx="303900" cy="251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 sz="800">
                    <a:latin typeface="Droid Serif"/>
                    <a:ea typeface="Droid Serif"/>
                    <a:cs typeface="Droid Serif"/>
                    <a:sym typeface="Droid Serif"/>
                  </a:rPr>
                  <a:t>y</a:t>
                </a:r>
                <a:r>
                  <a:rPr baseline="-25000" i="1" lang="en" sz="800">
                    <a:latin typeface="Droid Serif"/>
                    <a:ea typeface="Droid Serif"/>
                    <a:cs typeface="Droid Serif"/>
                    <a:sym typeface="Droid Serif"/>
                  </a:rPr>
                  <a:t>2</a:t>
                </a:r>
                <a:endParaRPr baseline="-25000" i="1" sz="800">
                  <a:latin typeface="Droid Serif"/>
                  <a:ea typeface="Droid Serif"/>
                  <a:cs typeface="Droid Serif"/>
                  <a:sym typeface="Droid Serif"/>
                </a:endParaRPr>
              </a:p>
            </p:txBody>
          </p:sp>
        </p:grpSp>
      </p:grpSp>
      <p:sp>
        <p:nvSpPr>
          <p:cNvPr id="478" name="Google Shape;478;p34"/>
          <p:cNvSpPr txBox="1"/>
          <p:nvPr/>
        </p:nvSpPr>
        <p:spPr>
          <a:xfrm>
            <a:off x="4528750" y="4163375"/>
            <a:ext cx="442200" cy="64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h</a:t>
            </a:r>
            <a:r>
              <a:rPr baseline="-25000" lang="en"/>
              <a:t>0</a:t>
            </a:r>
            <a:endParaRPr baseline="-25000"/>
          </a:p>
        </p:txBody>
      </p:sp>
      <p:sp>
        <p:nvSpPr>
          <p:cNvPr id="479" name="Google Shape;479;p34"/>
          <p:cNvSpPr txBox="1"/>
          <p:nvPr/>
        </p:nvSpPr>
        <p:spPr>
          <a:xfrm>
            <a:off x="4586450" y="3075425"/>
            <a:ext cx="442200" cy="64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h</a:t>
            </a:r>
            <a:r>
              <a:rPr baseline="-25000" lang="en"/>
              <a:t>1</a:t>
            </a:r>
            <a:endParaRPr baseline="-25000"/>
          </a:p>
        </p:txBody>
      </p:sp>
      <p:sp>
        <p:nvSpPr>
          <p:cNvPr id="480" name="Google Shape;480;p34"/>
          <p:cNvSpPr txBox="1"/>
          <p:nvPr/>
        </p:nvSpPr>
        <p:spPr>
          <a:xfrm>
            <a:off x="4836425" y="1987475"/>
            <a:ext cx="442200" cy="64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h</a:t>
            </a:r>
            <a:r>
              <a:rPr baseline="-25000" lang="en"/>
              <a:t>2</a:t>
            </a:r>
            <a:endParaRPr baseline="-25000"/>
          </a:p>
        </p:txBody>
      </p:sp>
      <p:sp>
        <p:nvSpPr>
          <p:cNvPr id="481" name="Google Shape;481;p34"/>
          <p:cNvSpPr txBox="1"/>
          <p:nvPr/>
        </p:nvSpPr>
        <p:spPr>
          <a:xfrm>
            <a:off x="5218175" y="998500"/>
            <a:ext cx="442200" cy="64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h</a:t>
            </a:r>
            <a:r>
              <a:rPr baseline="-25000" lang="en"/>
              <a:t>3</a:t>
            </a:r>
            <a:endParaRPr baseline="-25000"/>
          </a:p>
        </p:txBody>
      </p:sp>
      <p:sp>
        <p:nvSpPr>
          <p:cNvPr id="482" name="Google Shape;482;p34"/>
          <p:cNvSpPr/>
          <p:nvPr/>
        </p:nvSpPr>
        <p:spPr>
          <a:xfrm>
            <a:off x="5994425" y="3194300"/>
            <a:ext cx="201900" cy="182700"/>
          </a:xfrm>
          <a:prstGeom prst="ellipse">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83" name="Google Shape;483;p34"/>
          <p:cNvCxnSpPr>
            <a:stCxn id="482" idx="4"/>
            <a:endCxn id="423" idx="0"/>
          </p:cNvCxnSpPr>
          <p:nvPr/>
        </p:nvCxnSpPr>
        <p:spPr>
          <a:xfrm flipH="1">
            <a:off x="5426975" y="3377000"/>
            <a:ext cx="668400" cy="841800"/>
          </a:xfrm>
          <a:prstGeom prst="straightConnector1">
            <a:avLst/>
          </a:prstGeom>
          <a:noFill/>
          <a:ln cap="flat" cmpd="sng" w="76200">
            <a:solidFill>
              <a:srgbClr val="93C47D"/>
            </a:solidFill>
            <a:prstDash val="solid"/>
            <a:round/>
            <a:headEnd len="med" w="med" type="none"/>
            <a:tailEnd len="med" w="med" type="none"/>
          </a:ln>
        </p:spPr>
      </p:cxnSp>
      <p:cxnSp>
        <p:nvCxnSpPr>
          <p:cNvPr id="484" name="Google Shape;484;p34"/>
          <p:cNvCxnSpPr>
            <a:stCxn id="482" idx="4"/>
            <a:endCxn id="424" idx="0"/>
          </p:cNvCxnSpPr>
          <p:nvPr/>
        </p:nvCxnSpPr>
        <p:spPr>
          <a:xfrm flipH="1">
            <a:off x="6087575" y="3377000"/>
            <a:ext cx="7800" cy="841800"/>
          </a:xfrm>
          <a:prstGeom prst="straightConnector1">
            <a:avLst/>
          </a:prstGeom>
          <a:noFill/>
          <a:ln cap="flat" cmpd="sng" w="76200">
            <a:solidFill>
              <a:srgbClr val="93C47D"/>
            </a:solidFill>
            <a:prstDash val="solid"/>
            <a:round/>
            <a:headEnd len="med" w="med" type="none"/>
            <a:tailEnd len="med" w="med" type="none"/>
          </a:ln>
        </p:spPr>
      </p:cxnSp>
      <p:cxnSp>
        <p:nvCxnSpPr>
          <p:cNvPr id="485" name="Google Shape;485;p34"/>
          <p:cNvCxnSpPr>
            <a:stCxn id="482" idx="4"/>
            <a:endCxn id="425" idx="0"/>
          </p:cNvCxnSpPr>
          <p:nvPr/>
        </p:nvCxnSpPr>
        <p:spPr>
          <a:xfrm>
            <a:off x="6095375" y="3377000"/>
            <a:ext cx="656100" cy="841800"/>
          </a:xfrm>
          <a:prstGeom prst="straightConnector1">
            <a:avLst/>
          </a:prstGeom>
          <a:noFill/>
          <a:ln cap="flat" cmpd="sng" w="76200">
            <a:solidFill>
              <a:srgbClr val="93C47D"/>
            </a:solidFill>
            <a:prstDash val="solid"/>
            <a:round/>
            <a:headEnd len="med" w="med" type="none"/>
            <a:tailEnd len="med" w="med" type="none"/>
          </a:ln>
        </p:spPr>
      </p:cxnSp>
      <p:cxnSp>
        <p:nvCxnSpPr>
          <p:cNvPr id="486" name="Google Shape;486;p34"/>
          <p:cNvCxnSpPr>
            <a:stCxn id="482" idx="3"/>
            <a:endCxn id="426" idx="0"/>
          </p:cNvCxnSpPr>
          <p:nvPr/>
        </p:nvCxnSpPr>
        <p:spPr>
          <a:xfrm>
            <a:off x="6023993" y="3350244"/>
            <a:ext cx="1391400" cy="868500"/>
          </a:xfrm>
          <a:prstGeom prst="straightConnector1">
            <a:avLst/>
          </a:prstGeom>
          <a:noFill/>
          <a:ln cap="flat" cmpd="sng" w="76200">
            <a:solidFill>
              <a:srgbClr val="93C47D"/>
            </a:solidFill>
            <a:prstDash val="solid"/>
            <a:round/>
            <a:headEnd len="med" w="med" type="none"/>
            <a:tailEnd len="med" w="med" type="none"/>
          </a:ln>
        </p:spPr>
      </p:cxnSp>
      <p:sp>
        <p:nvSpPr>
          <p:cNvPr id="487" name="Google Shape;487;p34"/>
          <p:cNvSpPr txBox="1"/>
          <p:nvPr/>
        </p:nvSpPr>
        <p:spPr>
          <a:xfrm>
            <a:off x="2619000" y="1460750"/>
            <a:ext cx="3402600" cy="415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ambria"/>
                <a:ea typeface="Cambria"/>
                <a:cs typeface="Cambria"/>
                <a:sym typeface="Cambria"/>
              </a:rPr>
              <a:t>h</a:t>
            </a:r>
            <a:r>
              <a:rPr baseline="-25000" lang="en">
                <a:latin typeface="Cambria"/>
                <a:ea typeface="Cambria"/>
                <a:cs typeface="Cambria"/>
                <a:sym typeface="Cambria"/>
              </a:rPr>
              <a:t>11</a:t>
            </a:r>
            <a:r>
              <a:rPr lang="en">
                <a:latin typeface="Cambria"/>
                <a:ea typeface="Cambria"/>
                <a:cs typeface="Cambria"/>
                <a:sym typeface="Cambria"/>
              </a:rPr>
              <a:t>= g( </a:t>
            </a:r>
            <a:r>
              <a:rPr b="1" lang="en">
                <a:solidFill>
                  <a:srgbClr val="3C78D8"/>
                </a:solidFill>
                <a:latin typeface="Cambria"/>
                <a:ea typeface="Cambria"/>
                <a:cs typeface="Cambria"/>
                <a:sym typeface="Cambria"/>
              </a:rPr>
              <a:t>w</a:t>
            </a:r>
            <a:r>
              <a:rPr b="1" lang="en">
                <a:latin typeface="Cambria"/>
                <a:ea typeface="Cambria"/>
                <a:cs typeface="Cambria"/>
                <a:sym typeface="Cambria"/>
              </a:rPr>
              <a:t>x</a:t>
            </a:r>
            <a:r>
              <a:rPr lang="en">
                <a:latin typeface="Cambria"/>
                <a:ea typeface="Cambria"/>
                <a:cs typeface="Cambria"/>
                <a:sym typeface="Cambria"/>
              </a:rPr>
              <a:t> +</a:t>
            </a:r>
            <a:r>
              <a:rPr lang="en">
                <a:solidFill>
                  <a:srgbClr val="3C78D8"/>
                </a:solidFill>
                <a:latin typeface="Cambria"/>
                <a:ea typeface="Cambria"/>
                <a:cs typeface="Cambria"/>
                <a:sym typeface="Cambria"/>
              </a:rPr>
              <a:t>b</a:t>
            </a:r>
            <a:r>
              <a:rPr lang="en">
                <a:latin typeface="Cambria"/>
                <a:ea typeface="Cambria"/>
                <a:cs typeface="Cambria"/>
                <a:sym typeface="Cambria"/>
              </a:rPr>
              <a:t> )  </a:t>
            </a:r>
            <a:endParaRPr>
              <a:latin typeface="Cambria"/>
              <a:ea typeface="Cambria"/>
              <a:cs typeface="Cambria"/>
              <a:sym typeface="Cambria"/>
            </a:endParaRPr>
          </a:p>
        </p:txBody>
      </p:sp>
      <p:sp>
        <p:nvSpPr>
          <p:cNvPr id="488" name="Google Shape;488;p34"/>
          <p:cNvSpPr txBox="1"/>
          <p:nvPr/>
        </p:nvSpPr>
        <p:spPr>
          <a:xfrm>
            <a:off x="3083851" y="1829350"/>
            <a:ext cx="2476800" cy="415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ambria"/>
                <a:ea typeface="Cambria"/>
                <a:cs typeface="Cambria"/>
                <a:sym typeface="Cambria"/>
              </a:rPr>
              <a:t>h</a:t>
            </a:r>
            <a:r>
              <a:rPr baseline="-25000" lang="en">
                <a:latin typeface="Cambria"/>
                <a:ea typeface="Cambria"/>
                <a:cs typeface="Cambria"/>
                <a:sym typeface="Cambria"/>
              </a:rPr>
              <a:t>12</a:t>
            </a:r>
            <a:r>
              <a:rPr lang="en">
                <a:latin typeface="Cambria"/>
                <a:ea typeface="Cambria"/>
                <a:cs typeface="Cambria"/>
                <a:sym typeface="Cambria"/>
              </a:rPr>
              <a:t>= g( </a:t>
            </a:r>
            <a:r>
              <a:rPr b="1" lang="en">
                <a:solidFill>
                  <a:srgbClr val="6AA84F"/>
                </a:solidFill>
                <a:latin typeface="Cambria"/>
                <a:ea typeface="Cambria"/>
                <a:cs typeface="Cambria"/>
                <a:sym typeface="Cambria"/>
              </a:rPr>
              <a:t>w</a:t>
            </a:r>
            <a:r>
              <a:rPr b="1" lang="en">
                <a:latin typeface="Cambria"/>
                <a:ea typeface="Cambria"/>
                <a:cs typeface="Cambria"/>
                <a:sym typeface="Cambria"/>
              </a:rPr>
              <a:t>x</a:t>
            </a:r>
            <a:r>
              <a:rPr lang="en">
                <a:latin typeface="Cambria"/>
                <a:ea typeface="Cambria"/>
                <a:cs typeface="Cambria"/>
                <a:sym typeface="Cambria"/>
              </a:rPr>
              <a:t> +</a:t>
            </a:r>
            <a:r>
              <a:rPr lang="en">
                <a:solidFill>
                  <a:srgbClr val="6AA84F"/>
                </a:solidFill>
                <a:latin typeface="Cambria"/>
                <a:ea typeface="Cambria"/>
                <a:cs typeface="Cambria"/>
                <a:sym typeface="Cambria"/>
              </a:rPr>
              <a:t>b</a:t>
            </a:r>
            <a:r>
              <a:rPr lang="en">
                <a:latin typeface="Cambria"/>
                <a:ea typeface="Cambria"/>
                <a:cs typeface="Cambria"/>
                <a:sym typeface="Cambria"/>
              </a:rPr>
              <a:t> )  </a:t>
            </a:r>
            <a:endParaRPr>
              <a:latin typeface="Cambria"/>
              <a:ea typeface="Cambria"/>
              <a:cs typeface="Cambria"/>
              <a:sym typeface="Cambria"/>
            </a:endParaRPr>
          </a:p>
        </p:txBody>
      </p:sp>
      <p:sp>
        <p:nvSpPr>
          <p:cNvPr id="489" name="Google Shape;489;p34"/>
          <p:cNvSpPr txBox="1"/>
          <p:nvPr>
            <p:ph type="title"/>
          </p:nvPr>
        </p:nvSpPr>
        <p:spPr>
          <a:xfrm>
            <a:off x="116375" y="742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Multilayer Perceptrons - MLPs</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 name="Shape 493"/>
        <p:cNvGrpSpPr/>
        <p:nvPr/>
      </p:nvGrpSpPr>
      <p:grpSpPr>
        <a:xfrm>
          <a:off x="0" y="0"/>
          <a:ext cx="0" cy="0"/>
          <a:chOff x="0" y="0"/>
          <a:chExt cx="0" cy="0"/>
        </a:xfrm>
      </p:grpSpPr>
      <p:sp>
        <p:nvSpPr>
          <p:cNvPr id="494" name="Google Shape;494;p35"/>
          <p:cNvSpPr txBox="1"/>
          <p:nvPr>
            <p:ph type="title"/>
          </p:nvPr>
        </p:nvSpPr>
        <p:spPr>
          <a:xfrm>
            <a:off x="0"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Task: MNIST digit classification</a:t>
            </a:r>
            <a:endParaRPr/>
          </a:p>
        </p:txBody>
      </p:sp>
      <p:sp>
        <p:nvSpPr>
          <p:cNvPr id="495" name="Google Shape;495;p3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latin typeface="Ubuntu"/>
                <a:ea typeface="Ubuntu"/>
                <a:cs typeface="Ubuntu"/>
                <a:sym typeface="Ubuntu"/>
                <a:hlinkClick r:id="rId3"/>
              </a:rPr>
              <a:t>MNIST</a:t>
            </a:r>
            <a:endParaRPr>
              <a:solidFill>
                <a:srgbClr val="000000"/>
              </a:solidFill>
              <a:latin typeface="Ubuntu"/>
              <a:ea typeface="Ubuntu"/>
              <a:cs typeface="Ubuntu"/>
              <a:sym typeface="Ubuntu"/>
            </a:endParaRPr>
          </a:p>
          <a:p>
            <a:pPr indent="-317500" lvl="0" marL="457200" rtl="0" algn="l">
              <a:spcBef>
                <a:spcPts val="1600"/>
              </a:spcBef>
              <a:spcAft>
                <a:spcPts val="0"/>
              </a:spcAft>
              <a:buClr>
                <a:srgbClr val="000000"/>
              </a:buClr>
              <a:buSzPts val="1400"/>
              <a:buFont typeface="Ubuntu"/>
              <a:buChar char="●"/>
            </a:pPr>
            <a:r>
              <a:rPr lang="en">
                <a:solidFill>
                  <a:srgbClr val="000000"/>
                </a:solidFill>
                <a:latin typeface="Ubuntu"/>
                <a:ea typeface="Ubuntu"/>
                <a:cs typeface="Ubuntu"/>
                <a:sym typeface="Ubuntu"/>
              </a:rPr>
              <a:t>Popular dataset of handwritten digits</a:t>
            </a:r>
            <a:endParaRPr>
              <a:solidFill>
                <a:srgbClr val="000000"/>
              </a:solidFill>
              <a:latin typeface="Ubuntu"/>
              <a:ea typeface="Ubuntu"/>
              <a:cs typeface="Ubuntu"/>
              <a:sym typeface="Ubuntu"/>
            </a:endParaRPr>
          </a:p>
          <a:p>
            <a:pPr indent="-317500" lvl="0" marL="457200" rtl="0" algn="l">
              <a:spcBef>
                <a:spcPts val="0"/>
              </a:spcBef>
              <a:spcAft>
                <a:spcPts val="0"/>
              </a:spcAft>
              <a:buClr>
                <a:srgbClr val="000000"/>
              </a:buClr>
              <a:buSzPts val="1400"/>
              <a:buFont typeface="Ubuntu"/>
              <a:buChar char="●"/>
            </a:pPr>
            <a:r>
              <a:rPr lang="en">
                <a:solidFill>
                  <a:srgbClr val="000000"/>
                </a:solidFill>
                <a:latin typeface="Ubuntu"/>
                <a:ea typeface="Ubuntu"/>
                <a:cs typeface="Ubuntu"/>
                <a:sym typeface="Ubuntu"/>
              </a:rPr>
              <a:t>60,000 training examples</a:t>
            </a:r>
            <a:endParaRPr>
              <a:solidFill>
                <a:srgbClr val="000000"/>
              </a:solidFill>
              <a:latin typeface="Ubuntu"/>
              <a:ea typeface="Ubuntu"/>
              <a:cs typeface="Ubuntu"/>
              <a:sym typeface="Ubuntu"/>
            </a:endParaRPr>
          </a:p>
          <a:p>
            <a:pPr indent="-317500" lvl="0" marL="457200" rtl="0" algn="l">
              <a:spcBef>
                <a:spcPts val="0"/>
              </a:spcBef>
              <a:spcAft>
                <a:spcPts val="0"/>
              </a:spcAft>
              <a:buClr>
                <a:srgbClr val="000000"/>
              </a:buClr>
              <a:buSzPts val="1400"/>
              <a:buFont typeface="Ubuntu"/>
              <a:buChar char="●"/>
            </a:pPr>
            <a:r>
              <a:rPr lang="en">
                <a:solidFill>
                  <a:srgbClr val="000000"/>
                </a:solidFill>
                <a:latin typeface="Ubuntu"/>
                <a:ea typeface="Ubuntu"/>
                <a:cs typeface="Ubuntu"/>
                <a:sym typeface="Ubuntu"/>
              </a:rPr>
              <a:t>10,000 test examples</a:t>
            </a:r>
            <a:endParaRPr>
              <a:solidFill>
                <a:srgbClr val="000000"/>
              </a:solidFill>
              <a:latin typeface="Ubuntu"/>
              <a:ea typeface="Ubuntu"/>
              <a:cs typeface="Ubuntu"/>
              <a:sym typeface="Ubuntu"/>
            </a:endParaRPr>
          </a:p>
          <a:p>
            <a:pPr indent="-317500" lvl="0" marL="457200" rtl="0" algn="l">
              <a:spcBef>
                <a:spcPts val="0"/>
              </a:spcBef>
              <a:spcAft>
                <a:spcPts val="0"/>
              </a:spcAft>
              <a:buClr>
                <a:srgbClr val="000000"/>
              </a:buClr>
              <a:buSzPts val="1400"/>
              <a:buFont typeface="Ubuntu"/>
              <a:buChar char="●"/>
            </a:pPr>
            <a:r>
              <a:rPr lang="en">
                <a:solidFill>
                  <a:srgbClr val="000000"/>
                </a:solidFill>
                <a:latin typeface="Ubuntu"/>
                <a:ea typeface="Ubuntu"/>
                <a:cs typeface="Ubuntu"/>
                <a:sym typeface="Ubuntu"/>
              </a:rPr>
              <a:t>10 classes (digits 0-9)</a:t>
            </a:r>
            <a:endParaRPr>
              <a:solidFill>
                <a:srgbClr val="000000"/>
              </a:solidFill>
              <a:latin typeface="Ubuntu"/>
              <a:ea typeface="Ubuntu"/>
              <a:cs typeface="Ubuntu"/>
              <a:sym typeface="Ubuntu"/>
            </a:endParaRPr>
          </a:p>
          <a:p>
            <a:pPr indent="-317500" lvl="0" marL="457200" rtl="0" algn="l">
              <a:spcBef>
                <a:spcPts val="0"/>
              </a:spcBef>
              <a:spcAft>
                <a:spcPts val="0"/>
              </a:spcAft>
              <a:buClr>
                <a:srgbClr val="000000"/>
              </a:buClr>
              <a:buSzPts val="1400"/>
              <a:buFont typeface="Ubuntu"/>
              <a:buChar char="●"/>
            </a:pPr>
            <a:r>
              <a:rPr lang="en">
                <a:solidFill>
                  <a:srgbClr val="000000"/>
                </a:solidFill>
                <a:latin typeface="Ubuntu"/>
                <a:ea typeface="Ubuntu"/>
                <a:cs typeface="Ubuntu"/>
                <a:sym typeface="Ubuntu"/>
              </a:rPr>
              <a:t>28x28 grayscale images (784D) </a:t>
            </a:r>
            <a:endParaRPr>
              <a:solidFill>
                <a:srgbClr val="000000"/>
              </a:solidFill>
              <a:latin typeface="Ubuntu"/>
              <a:ea typeface="Ubuntu"/>
              <a:cs typeface="Ubuntu"/>
              <a:sym typeface="Ubuntu"/>
            </a:endParaRPr>
          </a:p>
          <a:p>
            <a:pPr indent="0" lvl="0" marL="0" rtl="0" algn="l">
              <a:spcBef>
                <a:spcPts val="1600"/>
              </a:spcBef>
              <a:spcAft>
                <a:spcPts val="0"/>
              </a:spcAft>
              <a:buNone/>
            </a:pPr>
            <a:r>
              <a:rPr b="1" lang="en">
                <a:solidFill>
                  <a:srgbClr val="000000"/>
                </a:solidFill>
              </a:rPr>
              <a:t>Objective</a:t>
            </a:r>
            <a:endParaRPr b="1">
              <a:solidFill>
                <a:srgbClr val="000000"/>
              </a:solidFill>
            </a:endParaRPr>
          </a:p>
          <a:p>
            <a:pPr indent="-317500" lvl="0" marL="457200" rtl="0" algn="l">
              <a:spcBef>
                <a:spcPts val="1600"/>
              </a:spcBef>
              <a:spcAft>
                <a:spcPts val="0"/>
              </a:spcAft>
              <a:buClr>
                <a:srgbClr val="000000"/>
              </a:buClr>
              <a:buSzPts val="1400"/>
              <a:buFont typeface="Ubuntu"/>
              <a:buChar char="●"/>
            </a:pPr>
            <a:r>
              <a:rPr lang="en">
                <a:solidFill>
                  <a:srgbClr val="000000"/>
                </a:solidFill>
                <a:latin typeface="Ubuntu"/>
                <a:ea typeface="Ubuntu"/>
                <a:cs typeface="Ubuntu"/>
                <a:sym typeface="Ubuntu"/>
              </a:rPr>
              <a:t>Learn a function y = f(x) that predicts the digit from the image</a:t>
            </a:r>
            <a:endParaRPr>
              <a:solidFill>
                <a:srgbClr val="000000"/>
              </a:solidFill>
              <a:latin typeface="Ubuntu"/>
              <a:ea typeface="Ubuntu"/>
              <a:cs typeface="Ubuntu"/>
              <a:sym typeface="Ubuntu"/>
            </a:endParaRPr>
          </a:p>
          <a:p>
            <a:pPr indent="-317500" lvl="0" marL="457200" rtl="0" algn="l">
              <a:spcBef>
                <a:spcPts val="0"/>
              </a:spcBef>
              <a:spcAft>
                <a:spcPts val="0"/>
              </a:spcAft>
              <a:buClr>
                <a:srgbClr val="000000"/>
              </a:buClr>
              <a:buSzPts val="1400"/>
              <a:buFont typeface="Ubuntu"/>
              <a:buChar char="●"/>
            </a:pPr>
            <a:r>
              <a:rPr lang="en">
                <a:solidFill>
                  <a:srgbClr val="000000"/>
                </a:solidFill>
                <a:latin typeface="Ubuntu"/>
                <a:ea typeface="Ubuntu"/>
                <a:cs typeface="Ubuntu"/>
                <a:sym typeface="Ubuntu"/>
              </a:rPr>
              <a:t>Measure accuracy on test set</a:t>
            </a:r>
            <a:endParaRPr>
              <a:solidFill>
                <a:srgbClr val="000000"/>
              </a:solidFill>
              <a:latin typeface="Ubuntu"/>
              <a:ea typeface="Ubuntu"/>
              <a:cs typeface="Ubuntu"/>
              <a:sym typeface="Ubuntu"/>
            </a:endParaRPr>
          </a:p>
          <a:p>
            <a:pPr indent="0" lvl="0" marL="0" rtl="0" algn="l">
              <a:spcBef>
                <a:spcPts val="1600"/>
              </a:spcBef>
              <a:spcAft>
                <a:spcPts val="1600"/>
              </a:spcAft>
              <a:buNone/>
            </a:pPr>
            <a:r>
              <a:t/>
            </a:r>
            <a:endParaRPr>
              <a:solidFill>
                <a:srgbClr val="000000"/>
              </a:solidFill>
            </a:endParaRPr>
          </a:p>
        </p:txBody>
      </p:sp>
      <p:pic>
        <p:nvPicPr>
          <p:cNvPr id="496" name="Google Shape;496;p35"/>
          <p:cNvPicPr preferRelativeResize="0"/>
          <p:nvPr/>
        </p:nvPicPr>
        <p:blipFill>
          <a:blip r:embed="rId4">
            <a:alphaModFix/>
          </a:blip>
          <a:stretch>
            <a:fillRect/>
          </a:stretch>
        </p:blipFill>
        <p:spPr>
          <a:xfrm>
            <a:off x="4311600" y="1564700"/>
            <a:ext cx="4553250" cy="2551550"/>
          </a:xfrm>
          <a:prstGeom prst="rect">
            <a:avLst/>
          </a:prstGeom>
          <a:noFill/>
          <a:ln>
            <a:noFill/>
          </a:ln>
        </p:spPr>
      </p:pic>
      <p:sp>
        <p:nvSpPr>
          <p:cNvPr id="497" name="Google Shape;497;p3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1" name="Shape 501"/>
        <p:cNvGrpSpPr/>
        <p:nvPr/>
      </p:nvGrpSpPr>
      <p:grpSpPr>
        <a:xfrm>
          <a:off x="0" y="0"/>
          <a:ext cx="0" cy="0"/>
          <a:chOff x="0" y="0"/>
          <a:chExt cx="0" cy="0"/>
        </a:xfrm>
      </p:grpSpPr>
      <p:sp>
        <p:nvSpPr>
          <p:cNvPr id="502" name="Google Shape;502;p36"/>
          <p:cNvSpPr txBox="1"/>
          <p:nvPr>
            <p:ph type="title"/>
          </p:nvPr>
        </p:nvSpPr>
        <p:spPr>
          <a:xfrm>
            <a:off x="6900" y="64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Deep Neural Networks (DNN)</a:t>
            </a:r>
            <a:endParaRPr/>
          </a:p>
        </p:txBody>
      </p:sp>
      <p:sp>
        <p:nvSpPr>
          <p:cNvPr id="503" name="Google Shape;503;p3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504" name="Google Shape;504;p36"/>
          <p:cNvPicPr preferRelativeResize="0"/>
          <p:nvPr/>
        </p:nvPicPr>
        <p:blipFill rotWithShape="1">
          <a:blip r:embed="rId3">
            <a:alphaModFix/>
          </a:blip>
          <a:srcRect b="82930" l="80152" r="1417" t="6813"/>
          <a:stretch/>
        </p:blipFill>
        <p:spPr>
          <a:xfrm>
            <a:off x="6114575" y="987000"/>
            <a:ext cx="2990900" cy="2496623"/>
          </a:xfrm>
          <a:prstGeom prst="rect">
            <a:avLst/>
          </a:prstGeom>
          <a:noFill/>
          <a:ln>
            <a:noFill/>
          </a:ln>
        </p:spPr>
      </p:pic>
      <p:sp>
        <p:nvSpPr>
          <p:cNvPr id="505" name="Google Shape;505;p36"/>
          <p:cNvSpPr/>
          <p:nvPr/>
        </p:nvSpPr>
        <p:spPr>
          <a:xfrm>
            <a:off x="5036775" y="2149725"/>
            <a:ext cx="1173900" cy="907200"/>
          </a:xfrm>
          <a:prstGeom prst="mathEqual">
            <a:avLst>
              <a:gd fmla="val 23520" name="adj1"/>
              <a:gd fmla="val 11760" name="adj2"/>
            </a:avLst>
          </a:prstGeom>
          <a:solidFill>
            <a:srgbClr val="FF6633"/>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36"/>
          <p:cNvSpPr txBox="1"/>
          <p:nvPr/>
        </p:nvSpPr>
        <p:spPr>
          <a:xfrm>
            <a:off x="0" y="4802100"/>
            <a:ext cx="8385900" cy="34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Ubuntu"/>
                <a:ea typeface="Ubuntu"/>
                <a:cs typeface="Ubuntu"/>
                <a:sym typeface="Ubuntu"/>
              </a:rPr>
              <a:t>F. Van Veen, </a:t>
            </a:r>
            <a:r>
              <a:rPr lang="en" u="sng">
                <a:solidFill>
                  <a:srgbClr val="1155CC"/>
                </a:solidFill>
                <a:latin typeface="Ubuntu"/>
                <a:ea typeface="Ubuntu"/>
                <a:cs typeface="Ubuntu"/>
                <a:sym typeface="Ubuntu"/>
                <a:hlinkClick r:id="rId4">
                  <a:extLst>
                    <a:ext uri="{A12FA001-AC4F-418D-AE19-62706E023703}">
                      <ahyp:hlinkClr val="tx"/>
                    </a:ext>
                  </a:extLst>
                </a:hlinkClick>
              </a:rPr>
              <a:t>“The Neural Network Zoo”</a:t>
            </a:r>
            <a:r>
              <a:rPr lang="en">
                <a:latin typeface="Ubuntu"/>
                <a:ea typeface="Ubuntu"/>
                <a:cs typeface="Ubuntu"/>
                <a:sym typeface="Ubuntu"/>
              </a:rPr>
              <a:t> (2016)</a:t>
            </a:r>
            <a:endParaRPr>
              <a:latin typeface="Ubuntu"/>
              <a:ea typeface="Ubuntu"/>
              <a:cs typeface="Ubuntu"/>
              <a:sym typeface="Ubuntu"/>
            </a:endParaRPr>
          </a:p>
        </p:txBody>
      </p:sp>
      <p:pic>
        <p:nvPicPr>
          <p:cNvPr descr="Captura de pantalla 2017-01-23 a les 23.01.21.png" id="507" name="Google Shape;507;p36"/>
          <p:cNvPicPr preferRelativeResize="0"/>
          <p:nvPr/>
        </p:nvPicPr>
        <p:blipFill rotWithShape="1">
          <a:blip r:embed="rId5">
            <a:alphaModFix/>
          </a:blip>
          <a:srcRect b="82361" l="0" r="0" t="9985"/>
          <a:stretch/>
        </p:blipFill>
        <p:spPr>
          <a:xfrm>
            <a:off x="6594600" y="3524787"/>
            <a:ext cx="2273750" cy="393600"/>
          </a:xfrm>
          <a:prstGeom prst="rect">
            <a:avLst/>
          </a:prstGeom>
          <a:noFill/>
          <a:ln>
            <a:noFill/>
          </a:ln>
        </p:spPr>
      </p:pic>
      <p:pic>
        <p:nvPicPr>
          <p:cNvPr descr="Captura de pantalla 2017-01-23 a les 23.01.21.png" id="508" name="Google Shape;508;p36"/>
          <p:cNvPicPr preferRelativeResize="0"/>
          <p:nvPr/>
        </p:nvPicPr>
        <p:blipFill rotWithShape="1">
          <a:blip r:embed="rId5">
            <a:alphaModFix/>
          </a:blip>
          <a:srcRect b="68252" l="0" r="0" t="25109"/>
          <a:stretch/>
        </p:blipFill>
        <p:spPr>
          <a:xfrm>
            <a:off x="6594600" y="3883350"/>
            <a:ext cx="2273750" cy="341401"/>
          </a:xfrm>
          <a:prstGeom prst="rect">
            <a:avLst/>
          </a:prstGeom>
          <a:noFill/>
          <a:ln>
            <a:noFill/>
          </a:ln>
        </p:spPr>
      </p:pic>
      <p:pic>
        <p:nvPicPr>
          <p:cNvPr descr="Captura de pantalla 2017-01-23 a les 23.01.21.png" id="509" name="Google Shape;509;p36"/>
          <p:cNvPicPr preferRelativeResize="0"/>
          <p:nvPr/>
        </p:nvPicPr>
        <p:blipFill rotWithShape="1">
          <a:blip r:embed="rId5">
            <a:alphaModFix/>
          </a:blip>
          <a:srcRect b="46265" l="0" r="0" t="47633"/>
          <a:stretch/>
        </p:blipFill>
        <p:spPr>
          <a:xfrm>
            <a:off x="6609775" y="4278500"/>
            <a:ext cx="2273750" cy="313825"/>
          </a:xfrm>
          <a:prstGeom prst="rect">
            <a:avLst/>
          </a:prstGeom>
          <a:noFill/>
          <a:ln>
            <a:noFill/>
          </a:ln>
        </p:spPr>
      </p:pic>
      <p:pic>
        <p:nvPicPr>
          <p:cNvPr id="510" name="Google Shape;510;p36"/>
          <p:cNvPicPr preferRelativeResize="0"/>
          <p:nvPr/>
        </p:nvPicPr>
        <p:blipFill>
          <a:blip r:embed="rId6">
            <a:alphaModFix/>
          </a:blip>
          <a:stretch>
            <a:fillRect/>
          </a:stretch>
        </p:blipFill>
        <p:spPr>
          <a:xfrm>
            <a:off x="170750" y="1240125"/>
            <a:ext cx="4731975" cy="2357537"/>
          </a:xfrm>
          <a:prstGeom prst="rect">
            <a:avLst/>
          </a:prstGeom>
          <a:noFill/>
          <a:ln>
            <a:noFill/>
          </a:ln>
        </p:spPr>
      </p:pic>
      <p:sp>
        <p:nvSpPr>
          <p:cNvPr id="511" name="Google Shape;511;p36"/>
          <p:cNvSpPr/>
          <p:nvPr/>
        </p:nvSpPr>
        <p:spPr>
          <a:xfrm>
            <a:off x="799475" y="1966850"/>
            <a:ext cx="3297000" cy="1224000"/>
          </a:xfrm>
          <a:prstGeom prst="rightArrow">
            <a:avLst>
              <a:gd fmla="val 50000" name="adj1"/>
              <a:gd fmla="val 50000" name="adj2"/>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Ubuntu"/>
                <a:ea typeface="Ubuntu"/>
                <a:cs typeface="Ubuntu"/>
                <a:sym typeface="Ubuntu"/>
              </a:rPr>
              <a:t>DEEP = Hierarchy of concepts</a:t>
            </a:r>
            <a:endParaRPr>
              <a:latin typeface="Ubuntu"/>
              <a:ea typeface="Ubuntu"/>
              <a:cs typeface="Ubuntu"/>
              <a:sym typeface="Ubuntu"/>
            </a:endParaRPr>
          </a:p>
          <a:p>
            <a:pPr indent="0" lvl="0" marL="0" rtl="0" algn="ctr">
              <a:spcBef>
                <a:spcPts val="0"/>
              </a:spcBef>
              <a:spcAft>
                <a:spcPts val="0"/>
              </a:spcAft>
              <a:buNone/>
            </a:pPr>
            <a:r>
              <a:rPr lang="en">
                <a:latin typeface="Ubuntu"/>
                <a:ea typeface="Ubuntu"/>
                <a:cs typeface="Ubuntu"/>
                <a:sym typeface="Ubuntu"/>
              </a:rPr>
              <a:t>(eg. AlexNet = 8 layers)</a:t>
            </a:r>
            <a:endParaRPr>
              <a:latin typeface="Ubuntu"/>
              <a:ea typeface="Ubuntu"/>
              <a:cs typeface="Ubuntu"/>
              <a:sym typeface="Ubuntu"/>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5" name="Shape 515"/>
        <p:cNvGrpSpPr/>
        <p:nvPr/>
      </p:nvGrpSpPr>
      <p:grpSpPr>
        <a:xfrm>
          <a:off x="0" y="0"/>
          <a:ext cx="0" cy="0"/>
          <a:chOff x="0" y="0"/>
          <a:chExt cx="0" cy="0"/>
        </a:xfrm>
      </p:grpSpPr>
      <p:sp>
        <p:nvSpPr>
          <p:cNvPr id="516" name="Google Shape;516;p37"/>
          <p:cNvSpPr txBox="1"/>
          <p:nvPr>
            <p:ph type="title"/>
          </p:nvPr>
        </p:nvSpPr>
        <p:spPr>
          <a:xfrm>
            <a:off x="6900" y="64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Backpropagation across layers</a:t>
            </a:r>
            <a:endParaRPr/>
          </a:p>
        </p:txBody>
      </p:sp>
      <p:sp>
        <p:nvSpPr>
          <p:cNvPr id="517" name="Google Shape;517;p3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518" name="Google Shape;518;p37"/>
          <p:cNvPicPr preferRelativeResize="0"/>
          <p:nvPr/>
        </p:nvPicPr>
        <p:blipFill>
          <a:blip r:embed="rId3">
            <a:alphaModFix/>
          </a:blip>
          <a:stretch>
            <a:fillRect/>
          </a:stretch>
        </p:blipFill>
        <p:spPr>
          <a:xfrm>
            <a:off x="1062050" y="1613675"/>
            <a:ext cx="6467600" cy="3222250"/>
          </a:xfrm>
          <a:prstGeom prst="rect">
            <a:avLst/>
          </a:prstGeom>
          <a:noFill/>
          <a:ln>
            <a:noFill/>
          </a:ln>
        </p:spPr>
      </p:pic>
      <p:sp>
        <p:nvSpPr>
          <p:cNvPr id="519" name="Google Shape;519;p37"/>
          <p:cNvSpPr txBox="1"/>
          <p:nvPr/>
        </p:nvSpPr>
        <p:spPr>
          <a:xfrm>
            <a:off x="251950" y="790650"/>
            <a:ext cx="8520600" cy="66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Ubuntu"/>
                <a:ea typeface="Ubuntu"/>
                <a:cs typeface="Ubuntu"/>
                <a:sym typeface="Ubuntu"/>
              </a:rPr>
              <a:t>Gradients can flow across stacked layers of neurons to estimate their parameters.</a:t>
            </a:r>
            <a:endParaRPr sz="1800">
              <a:latin typeface="Ubuntu"/>
              <a:ea typeface="Ubuntu"/>
              <a:cs typeface="Ubuntu"/>
              <a:sym typeface="Ubuntu"/>
            </a:endParaRPr>
          </a:p>
        </p:txBody>
      </p:sp>
      <p:sp>
        <p:nvSpPr>
          <p:cNvPr id="520" name="Google Shape;520;p37"/>
          <p:cNvSpPr/>
          <p:nvPr/>
        </p:nvSpPr>
        <p:spPr>
          <a:xfrm flipH="1">
            <a:off x="1912775" y="2939450"/>
            <a:ext cx="4377900" cy="780600"/>
          </a:xfrm>
          <a:prstGeom prst="rightArrow">
            <a:avLst>
              <a:gd fmla="val 50000" name="adj1"/>
              <a:gd fmla="val 50000" name="adj2"/>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Ubuntu"/>
                <a:ea typeface="Ubuntu"/>
                <a:cs typeface="Ubuntu"/>
                <a:sym typeface="Ubuntu"/>
              </a:rPr>
              <a:t>Backward pass</a:t>
            </a:r>
            <a:endParaRPr>
              <a:latin typeface="Ubuntu"/>
              <a:ea typeface="Ubuntu"/>
              <a:cs typeface="Ubuntu"/>
              <a:sym typeface="Ubuntu"/>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4" name="Shape 524"/>
        <p:cNvGrpSpPr/>
        <p:nvPr/>
      </p:nvGrpSpPr>
      <p:grpSpPr>
        <a:xfrm>
          <a:off x="0" y="0"/>
          <a:ext cx="0" cy="0"/>
          <a:chOff x="0" y="0"/>
          <a:chExt cx="0" cy="0"/>
        </a:xfrm>
      </p:grpSpPr>
      <p:sp>
        <p:nvSpPr>
          <p:cNvPr id="525" name="Google Shape;525;p38"/>
          <p:cNvSpPr txBox="1"/>
          <p:nvPr>
            <p:ph type="title"/>
          </p:nvPr>
        </p:nvSpPr>
        <p:spPr>
          <a:xfrm>
            <a:off x="6900" y="64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Backpropagation across layers</a:t>
            </a:r>
            <a:endParaRPr b="1"/>
          </a:p>
        </p:txBody>
      </p:sp>
      <p:sp>
        <p:nvSpPr>
          <p:cNvPr id="526" name="Google Shape;526;p3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27" name="Google Shape;527;p38"/>
          <p:cNvSpPr txBox="1"/>
          <p:nvPr/>
        </p:nvSpPr>
        <p:spPr>
          <a:xfrm>
            <a:off x="0" y="4681750"/>
            <a:ext cx="9002700" cy="393600"/>
          </a:xfrm>
          <a:prstGeom prst="rect">
            <a:avLst/>
          </a:prstGeom>
          <a:noFill/>
          <a:ln>
            <a:noFill/>
          </a:ln>
        </p:spPr>
        <p:txBody>
          <a:bodyPr anchorCtr="0" anchor="t" bIns="76025" lIns="76025" spcFirstLastPara="1" rIns="76025" wrap="square" tIns="76025">
            <a:noAutofit/>
          </a:bodyPr>
          <a:lstStyle/>
          <a:p>
            <a:pPr indent="0" lvl="0" marL="0" rtl="0" algn="l">
              <a:spcBef>
                <a:spcPts val="0"/>
              </a:spcBef>
              <a:spcAft>
                <a:spcPts val="0"/>
              </a:spcAft>
              <a:buNone/>
            </a:pPr>
            <a:r>
              <a:rPr lang="en" sz="1200">
                <a:solidFill>
                  <a:srgbClr val="222222"/>
                </a:solidFill>
                <a:highlight>
                  <a:srgbClr val="FFFFFF"/>
                </a:highlight>
                <a:latin typeface="Ubuntu"/>
                <a:ea typeface="Ubuntu"/>
                <a:cs typeface="Ubuntu"/>
                <a:sym typeface="Ubuntu"/>
              </a:rPr>
              <a:t>Rumelhart, David E., </a:t>
            </a:r>
            <a:r>
              <a:rPr lang="en" sz="1200">
                <a:solidFill>
                  <a:srgbClr val="222222"/>
                </a:solidFill>
                <a:highlight>
                  <a:srgbClr val="FFFF00"/>
                </a:highlight>
                <a:latin typeface="Ubuntu"/>
                <a:ea typeface="Ubuntu"/>
                <a:cs typeface="Ubuntu"/>
                <a:sym typeface="Ubuntu"/>
              </a:rPr>
              <a:t>Geoffrey E. Hinton</a:t>
            </a:r>
            <a:r>
              <a:rPr lang="en" sz="1200">
                <a:solidFill>
                  <a:srgbClr val="222222"/>
                </a:solidFill>
                <a:highlight>
                  <a:srgbClr val="FFFFFF"/>
                </a:highlight>
                <a:latin typeface="Ubuntu"/>
                <a:ea typeface="Ubuntu"/>
                <a:cs typeface="Ubuntu"/>
                <a:sym typeface="Ubuntu"/>
              </a:rPr>
              <a:t>, and Ronald J. Williams. "Learning representations by back-propagating errors." Cognitive modeling 5, no. 3 </a:t>
            </a:r>
            <a:r>
              <a:rPr b="1" lang="en" sz="1200">
                <a:solidFill>
                  <a:srgbClr val="222222"/>
                </a:solidFill>
                <a:highlight>
                  <a:srgbClr val="FFFFFF"/>
                </a:highlight>
                <a:latin typeface="Ubuntu"/>
                <a:ea typeface="Ubuntu"/>
                <a:cs typeface="Ubuntu"/>
                <a:sym typeface="Ubuntu"/>
              </a:rPr>
              <a:t>(1988)</a:t>
            </a:r>
            <a:r>
              <a:rPr lang="en" sz="1200">
                <a:solidFill>
                  <a:srgbClr val="222222"/>
                </a:solidFill>
                <a:highlight>
                  <a:srgbClr val="FFFFFF"/>
                </a:highlight>
                <a:latin typeface="Ubuntu"/>
                <a:ea typeface="Ubuntu"/>
                <a:cs typeface="Ubuntu"/>
                <a:sym typeface="Ubuntu"/>
              </a:rPr>
              <a:t>.</a:t>
            </a:r>
            <a:endParaRPr sz="1200">
              <a:solidFill>
                <a:srgbClr val="222222"/>
              </a:solidFill>
              <a:highlight>
                <a:srgbClr val="FFFFFF"/>
              </a:highlight>
              <a:latin typeface="Ubuntu"/>
              <a:ea typeface="Ubuntu"/>
              <a:cs typeface="Ubuntu"/>
              <a:sym typeface="Ubuntu"/>
            </a:endParaRPr>
          </a:p>
        </p:txBody>
      </p:sp>
      <p:pic>
        <p:nvPicPr>
          <p:cNvPr descr="Captura de pantalla 2017-06-20 a les 23.04.04.png" id="528" name="Google Shape;528;p38"/>
          <p:cNvPicPr preferRelativeResize="0"/>
          <p:nvPr/>
        </p:nvPicPr>
        <p:blipFill>
          <a:blip r:embed="rId3">
            <a:alphaModFix/>
          </a:blip>
          <a:stretch>
            <a:fillRect/>
          </a:stretch>
        </p:blipFill>
        <p:spPr>
          <a:xfrm>
            <a:off x="4280213" y="932726"/>
            <a:ext cx="4011282" cy="3595699"/>
          </a:xfrm>
          <a:prstGeom prst="rect">
            <a:avLst/>
          </a:prstGeom>
          <a:noFill/>
          <a:ln>
            <a:noFill/>
          </a:ln>
        </p:spPr>
      </p:pic>
      <p:pic>
        <p:nvPicPr>
          <p:cNvPr id="529" name="Google Shape;529;p38"/>
          <p:cNvPicPr preferRelativeResize="0"/>
          <p:nvPr/>
        </p:nvPicPr>
        <p:blipFill>
          <a:blip r:embed="rId4">
            <a:alphaModFix/>
          </a:blip>
          <a:stretch>
            <a:fillRect/>
          </a:stretch>
        </p:blipFill>
        <p:spPr>
          <a:xfrm>
            <a:off x="641275" y="762438"/>
            <a:ext cx="2977401" cy="379359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90" name="Google Shape;90;p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Acknowledgements</a:t>
            </a:r>
            <a:endParaRPr>
              <a:solidFill>
                <a:srgbClr val="2980B9"/>
              </a:solidFill>
            </a:endParaRPr>
          </a:p>
        </p:txBody>
      </p:sp>
      <p:grpSp>
        <p:nvGrpSpPr>
          <p:cNvPr id="91" name="Google Shape;91;p21"/>
          <p:cNvGrpSpPr/>
          <p:nvPr/>
        </p:nvGrpSpPr>
        <p:grpSpPr>
          <a:xfrm>
            <a:off x="1293041" y="1197822"/>
            <a:ext cx="4084837" cy="1529223"/>
            <a:chOff x="2534000" y="1807134"/>
            <a:chExt cx="4084837" cy="1529223"/>
          </a:xfrm>
        </p:grpSpPr>
        <p:sp>
          <p:nvSpPr>
            <p:cNvPr id="92" name="Google Shape;92;p21"/>
            <p:cNvSpPr txBox="1"/>
            <p:nvPr/>
          </p:nvSpPr>
          <p:spPr>
            <a:xfrm>
              <a:off x="3902638" y="1807134"/>
              <a:ext cx="2716200" cy="71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rgbClr val="434343"/>
                  </a:solidFill>
                  <a:uFill>
                    <a:noFill/>
                  </a:uFill>
                  <a:latin typeface="Ubuntu"/>
                  <a:ea typeface="Ubuntu"/>
                  <a:cs typeface="Ubuntu"/>
                  <a:sym typeface="Ubuntu"/>
                  <a:hlinkClick r:id="rId3">
                    <a:extLst>
                      <a:ext uri="{A12FA001-AC4F-418D-AE19-62706E023703}">
                        <ahyp:hlinkClr val="tx"/>
                      </a:ext>
                    </a:extLst>
                  </a:hlinkClick>
                </a:rPr>
                <a:t>Kevin McGuinness</a:t>
              </a:r>
              <a:endParaRPr sz="2000">
                <a:solidFill>
                  <a:srgbClr val="434343"/>
                </a:solidFill>
                <a:latin typeface="Ubuntu"/>
                <a:ea typeface="Ubuntu"/>
                <a:cs typeface="Ubuntu"/>
                <a:sym typeface="Ubuntu"/>
              </a:endParaRPr>
            </a:p>
            <a:p>
              <a:pPr indent="0" lvl="0" marL="0" rtl="0" algn="l">
                <a:spcBef>
                  <a:spcPts val="0"/>
                </a:spcBef>
                <a:spcAft>
                  <a:spcPts val="0"/>
                </a:spcAft>
                <a:buNone/>
              </a:pPr>
              <a:r>
                <a:rPr lang="en" sz="1000">
                  <a:solidFill>
                    <a:srgbClr val="78909C"/>
                  </a:solidFill>
                  <a:latin typeface="Ubuntu"/>
                  <a:ea typeface="Ubuntu"/>
                  <a:cs typeface="Ubuntu"/>
                  <a:sym typeface="Ubuntu"/>
                </a:rPr>
                <a:t>kevin.mcguinness@dcu.ie</a:t>
              </a:r>
              <a:endParaRPr sz="1000">
                <a:solidFill>
                  <a:srgbClr val="78909C"/>
                </a:solidFill>
                <a:latin typeface="Ubuntu"/>
                <a:ea typeface="Ubuntu"/>
                <a:cs typeface="Ubuntu"/>
                <a:sym typeface="Ubuntu"/>
              </a:endParaRPr>
            </a:p>
          </p:txBody>
        </p:sp>
        <p:sp>
          <p:nvSpPr>
            <p:cNvPr id="93" name="Google Shape;93;p21"/>
            <p:cNvSpPr txBox="1"/>
            <p:nvPr/>
          </p:nvSpPr>
          <p:spPr>
            <a:xfrm>
              <a:off x="3902638" y="2480757"/>
              <a:ext cx="2716200" cy="85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a:solidFill>
                    <a:srgbClr val="434343"/>
                  </a:solidFill>
                  <a:latin typeface="Ubuntu"/>
                  <a:ea typeface="Ubuntu"/>
                  <a:cs typeface="Ubuntu"/>
                  <a:sym typeface="Ubuntu"/>
                </a:rPr>
                <a:t>Research Fellow</a:t>
              </a:r>
              <a:endParaRPr>
                <a:solidFill>
                  <a:srgbClr val="434343"/>
                </a:solidFill>
                <a:latin typeface="Ubuntu"/>
                <a:ea typeface="Ubuntu"/>
                <a:cs typeface="Ubuntu"/>
                <a:sym typeface="Ubuntu"/>
              </a:endParaRPr>
            </a:p>
            <a:p>
              <a:pPr indent="0" lvl="0" marL="0" rtl="0" algn="l">
                <a:spcBef>
                  <a:spcPts val="0"/>
                </a:spcBef>
                <a:spcAft>
                  <a:spcPts val="0"/>
                </a:spcAft>
                <a:buClr>
                  <a:srgbClr val="000000"/>
                </a:buClr>
                <a:buSzPts val="1100"/>
                <a:buFont typeface="Arial"/>
                <a:buNone/>
              </a:pPr>
              <a:r>
                <a:rPr lang="en" sz="1000">
                  <a:solidFill>
                    <a:srgbClr val="78909C"/>
                  </a:solidFill>
                  <a:uFill>
                    <a:noFill/>
                  </a:uFill>
                  <a:latin typeface="Ubuntu"/>
                  <a:ea typeface="Ubuntu"/>
                  <a:cs typeface="Ubuntu"/>
                  <a:sym typeface="Ubuntu"/>
                  <a:hlinkClick r:id="rId4">
                    <a:extLst>
                      <a:ext uri="{A12FA001-AC4F-418D-AE19-62706E023703}">
                        <ahyp:hlinkClr val="tx"/>
                      </a:ext>
                    </a:extLst>
                  </a:hlinkClick>
                </a:rPr>
                <a:t>Insight Centre for Data Analytics</a:t>
              </a:r>
              <a:endParaRPr sz="1000">
                <a:solidFill>
                  <a:srgbClr val="78909C"/>
                </a:solidFill>
                <a:latin typeface="Ubuntu"/>
                <a:ea typeface="Ubuntu"/>
                <a:cs typeface="Ubuntu"/>
                <a:sym typeface="Ubuntu"/>
              </a:endParaRPr>
            </a:p>
            <a:p>
              <a:pPr indent="0" lvl="0" marL="0" rtl="0" algn="l">
                <a:spcBef>
                  <a:spcPts val="0"/>
                </a:spcBef>
                <a:spcAft>
                  <a:spcPts val="0"/>
                </a:spcAft>
                <a:buClr>
                  <a:srgbClr val="000000"/>
                </a:buClr>
                <a:buSzPts val="1100"/>
                <a:buFont typeface="Arial"/>
                <a:buNone/>
              </a:pPr>
              <a:r>
                <a:rPr lang="en" sz="1000">
                  <a:solidFill>
                    <a:srgbClr val="78909C"/>
                  </a:solidFill>
                  <a:uFill>
                    <a:noFill/>
                  </a:uFill>
                  <a:latin typeface="Ubuntu"/>
                  <a:ea typeface="Ubuntu"/>
                  <a:cs typeface="Ubuntu"/>
                  <a:sym typeface="Ubuntu"/>
                  <a:hlinkClick r:id="rId5">
                    <a:extLst>
                      <a:ext uri="{A12FA001-AC4F-418D-AE19-62706E023703}">
                        <ahyp:hlinkClr val="tx"/>
                      </a:ext>
                    </a:extLst>
                  </a:hlinkClick>
                </a:rPr>
                <a:t>Dublin City University</a:t>
              </a:r>
              <a:endParaRPr sz="900">
                <a:solidFill>
                  <a:srgbClr val="78909C"/>
                </a:solidFill>
              </a:endParaRPr>
            </a:p>
          </p:txBody>
        </p:sp>
        <p:pic>
          <p:nvPicPr>
            <p:cNvPr id="94" name="Google Shape;94;p21"/>
            <p:cNvPicPr preferRelativeResize="0"/>
            <p:nvPr/>
          </p:nvPicPr>
          <p:blipFill>
            <a:blip r:embed="rId6">
              <a:alphaModFix/>
            </a:blip>
            <a:stretch>
              <a:fillRect/>
            </a:stretch>
          </p:blipFill>
          <p:spPr>
            <a:xfrm>
              <a:off x="2534000" y="1865000"/>
              <a:ext cx="1262575" cy="1262575"/>
            </a:xfrm>
            <a:prstGeom prst="rect">
              <a:avLst/>
            </a:prstGeom>
            <a:noFill/>
            <a:ln>
              <a:noFill/>
            </a:ln>
          </p:spPr>
        </p:pic>
      </p:grpSp>
      <p:pic>
        <p:nvPicPr>
          <p:cNvPr descr="Image result for dcu logo" id="95" name="Google Shape;95;p21"/>
          <p:cNvPicPr preferRelativeResize="0"/>
          <p:nvPr/>
        </p:nvPicPr>
        <p:blipFill>
          <a:blip r:embed="rId7">
            <a:alphaModFix/>
          </a:blip>
          <a:stretch>
            <a:fillRect/>
          </a:stretch>
        </p:blipFill>
        <p:spPr>
          <a:xfrm>
            <a:off x="125150" y="1529387"/>
            <a:ext cx="941075" cy="866101"/>
          </a:xfrm>
          <a:prstGeom prst="rect">
            <a:avLst/>
          </a:prstGeom>
          <a:noFill/>
          <a:ln>
            <a:noFill/>
          </a:ln>
        </p:spPr>
      </p:pic>
      <p:grpSp>
        <p:nvGrpSpPr>
          <p:cNvPr id="96" name="Google Shape;96;p21"/>
          <p:cNvGrpSpPr/>
          <p:nvPr/>
        </p:nvGrpSpPr>
        <p:grpSpPr>
          <a:xfrm>
            <a:off x="2600916" y="3315459"/>
            <a:ext cx="2716200" cy="1529223"/>
            <a:chOff x="3902638" y="1807134"/>
            <a:chExt cx="2716200" cy="1529223"/>
          </a:xfrm>
        </p:grpSpPr>
        <p:sp>
          <p:nvSpPr>
            <p:cNvPr id="97" name="Google Shape;97;p21"/>
            <p:cNvSpPr txBox="1"/>
            <p:nvPr/>
          </p:nvSpPr>
          <p:spPr>
            <a:xfrm>
              <a:off x="3902638" y="1807134"/>
              <a:ext cx="2716200" cy="71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u="sng">
                  <a:solidFill>
                    <a:schemeClr val="hlink"/>
                  </a:solidFill>
                  <a:latin typeface="Ubuntu"/>
                  <a:ea typeface="Ubuntu"/>
                  <a:cs typeface="Ubuntu"/>
                  <a:sym typeface="Ubuntu"/>
                  <a:hlinkClick r:id="rId8"/>
                </a:rPr>
                <a:t>Elisa Sayrol</a:t>
              </a:r>
              <a:endParaRPr sz="2000">
                <a:solidFill>
                  <a:srgbClr val="434343"/>
                </a:solidFill>
                <a:latin typeface="Ubuntu"/>
                <a:ea typeface="Ubuntu"/>
                <a:cs typeface="Ubuntu"/>
                <a:sym typeface="Ubuntu"/>
              </a:endParaRPr>
            </a:p>
            <a:p>
              <a:pPr indent="0" lvl="0" marL="0" rtl="0" algn="l">
                <a:spcBef>
                  <a:spcPts val="0"/>
                </a:spcBef>
                <a:spcAft>
                  <a:spcPts val="0"/>
                </a:spcAft>
                <a:buNone/>
              </a:pPr>
              <a:r>
                <a:rPr lang="en" sz="1000">
                  <a:solidFill>
                    <a:srgbClr val="78909C"/>
                  </a:solidFill>
                  <a:latin typeface="Ubuntu"/>
                  <a:ea typeface="Ubuntu"/>
                  <a:cs typeface="Ubuntu"/>
                  <a:sym typeface="Ubuntu"/>
                </a:rPr>
                <a:t>elisa.sayrol@upc.edu</a:t>
              </a:r>
              <a:endParaRPr sz="1000">
                <a:solidFill>
                  <a:srgbClr val="78909C"/>
                </a:solidFill>
                <a:latin typeface="Ubuntu"/>
                <a:ea typeface="Ubuntu"/>
                <a:cs typeface="Ubuntu"/>
                <a:sym typeface="Ubuntu"/>
              </a:endParaRPr>
            </a:p>
          </p:txBody>
        </p:sp>
        <p:sp>
          <p:nvSpPr>
            <p:cNvPr id="98" name="Google Shape;98;p21"/>
            <p:cNvSpPr txBox="1"/>
            <p:nvPr/>
          </p:nvSpPr>
          <p:spPr>
            <a:xfrm>
              <a:off x="3902638" y="2480757"/>
              <a:ext cx="2716200" cy="85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a:solidFill>
                    <a:srgbClr val="434343"/>
                  </a:solidFill>
                  <a:latin typeface="Ubuntu"/>
                  <a:ea typeface="Ubuntu"/>
                  <a:cs typeface="Ubuntu"/>
                  <a:sym typeface="Ubuntu"/>
                </a:rPr>
                <a:t>Associate Professor</a:t>
              </a:r>
              <a:endParaRPr>
                <a:solidFill>
                  <a:srgbClr val="434343"/>
                </a:solidFill>
                <a:latin typeface="Ubuntu"/>
                <a:ea typeface="Ubuntu"/>
                <a:cs typeface="Ubuntu"/>
                <a:sym typeface="Ubuntu"/>
              </a:endParaRPr>
            </a:p>
            <a:p>
              <a:pPr indent="0" lvl="0" marL="0" rtl="0" algn="l">
                <a:spcBef>
                  <a:spcPts val="0"/>
                </a:spcBef>
                <a:spcAft>
                  <a:spcPts val="0"/>
                </a:spcAft>
                <a:buClr>
                  <a:srgbClr val="000000"/>
                </a:buClr>
                <a:buSzPts val="1100"/>
                <a:buFont typeface="Arial"/>
                <a:buNone/>
              </a:pPr>
              <a:r>
                <a:rPr lang="en" sz="1000">
                  <a:solidFill>
                    <a:srgbClr val="78909C"/>
                  </a:solidFill>
                  <a:uFill>
                    <a:noFill/>
                  </a:uFill>
                  <a:latin typeface="Ubuntu"/>
                  <a:ea typeface="Ubuntu"/>
                  <a:cs typeface="Ubuntu"/>
                  <a:sym typeface="Ubuntu"/>
                  <a:hlinkClick r:id="rId9">
                    <a:extLst>
                      <a:ext uri="{A12FA001-AC4F-418D-AE19-62706E023703}">
                        <ahyp:hlinkClr val="tx"/>
                      </a:ext>
                    </a:extLst>
                  </a:hlinkClick>
                </a:rPr>
                <a:t>ETSETB TelecomBCN</a:t>
              </a:r>
              <a:endParaRPr/>
            </a:p>
            <a:p>
              <a:pPr indent="0" lvl="0" marL="0" rtl="0" algn="l">
                <a:spcBef>
                  <a:spcPts val="0"/>
                </a:spcBef>
                <a:spcAft>
                  <a:spcPts val="0"/>
                </a:spcAft>
                <a:buClr>
                  <a:srgbClr val="000000"/>
                </a:buClr>
                <a:buSzPts val="1100"/>
                <a:buFont typeface="Arial"/>
                <a:buNone/>
              </a:pPr>
              <a:r>
                <a:rPr lang="en" sz="1000">
                  <a:solidFill>
                    <a:srgbClr val="78909C"/>
                  </a:solidFill>
                  <a:uFill>
                    <a:noFill/>
                  </a:uFill>
                  <a:latin typeface="Ubuntu"/>
                  <a:ea typeface="Ubuntu"/>
                  <a:cs typeface="Ubuntu"/>
                  <a:sym typeface="Ubuntu"/>
                  <a:hlinkClick r:id="rId10">
                    <a:extLst>
                      <a:ext uri="{A12FA001-AC4F-418D-AE19-62706E023703}">
                        <ahyp:hlinkClr val="tx"/>
                      </a:ext>
                    </a:extLst>
                  </a:hlinkClick>
                </a:rPr>
                <a:t>Universitat Politècnica de Catalunya</a:t>
              </a:r>
              <a:endParaRPr sz="900">
                <a:solidFill>
                  <a:srgbClr val="78909C"/>
                </a:solidFill>
              </a:endParaRPr>
            </a:p>
          </p:txBody>
        </p:sp>
      </p:grpSp>
      <p:pic>
        <p:nvPicPr>
          <p:cNvPr id="99" name="Google Shape;99;p21"/>
          <p:cNvPicPr preferRelativeResize="0"/>
          <p:nvPr/>
        </p:nvPicPr>
        <p:blipFill>
          <a:blip r:embed="rId11">
            <a:alphaModFix/>
          </a:blip>
          <a:stretch>
            <a:fillRect/>
          </a:stretch>
        </p:blipFill>
        <p:spPr>
          <a:xfrm>
            <a:off x="1238838" y="3292707"/>
            <a:ext cx="1362075" cy="1362075"/>
          </a:xfrm>
          <a:prstGeom prst="rect">
            <a:avLst/>
          </a:prstGeom>
          <a:noFill/>
          <a:ln>
            <a:noFill/>
          </a:ln>
        </p:spPr>
      </p:pic>
      <p:grpSp>
        <p:nvGrpSpPr>
          <p:cNvPr id="100" name="Google Shape;100;p21"/>
          <p:cNvGrpSpPr/>
          <p:nvPr/>
        </p:nvGrpSpPr>
        <p:grpSpPr>
          <a:xfrm>
            <a:off x="6720541" y="3227884"/>
            <a:ext cx="2716200" cy="1529223"/>
            <a:chOff x="3902638" y="1807134"/>
            <a:chExt cx="2716200" cy="1529223"/>
          </a:xfrm>
        </p:grpSpPr>
        <p:sp>
          <p:nvSpPr>
            <p:cNvPr id="101" name="Google Shape;101;p21"/>
            <p:cNvSpPr txBox="1"/>
            <p:nvPr/>
          </p:nvSpPr>
          <p:spPr>
            <a:xfrm>
              <a:off x="3902638" y="1807134"/>
              <a:ext cx="2716200" cy="71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u="sng">
                  <a:solidFill>
                    <a:schemeClr val="hlink"/>
                  </a:solidFill>
                  <a:latin typeface="Ubuntu"/>
                  <a:ea typeface="Ubuntu"/>
                  <a:cs typeface="Ubuntu"/>
                  <a:sym typeface="Ubuntu"/>
                  <a:hlinkClick r:id="rId12"/>
                </a:rPr>
                <a:t>Antonio Bonafonte</a:t>
              </a:r>
              <a:endParaRPr sz="2000">
                <a:solidFill>
                  <a:srgbClr val="434343"/>
                </a:solidFill>
                <a:latin typeface="Ubuntu"/>
                <a:ea typeface="Ubuntu"/>
                <a:cs typeface="Ubuntu"/>
                <a:sym typeface="Ubuntu"/>
              </a:endParaRPr>
            </a:p>
            <a:p>
              <a:pPr indent="0" lvl="0" marL="0" rtl="0" algn="l">
                <a:spcBef>
                  <a:spcPts val="0"/>
                </a:spcBef>
                <a:spcAft>
                  <a:spcPts val="0"/>
                </a:spcAft>
                <a:buNone/>
              </a:pPr>
              <a:r>
                <a:rPr lang="en" sz="1000">
                  <a:solidFill>
                    <a:srgbClr val="78909C"/>
                  </a:solidFill>
                  <a:latin typeface="Ubuntu"/>
                  <a:ea typeface="Ubuntu"/>
                  <a:cs typeface="Ubuntu"/>
                  <a:sym typeface="Ubuntu"/>
                </a:rPr>
                <a:t>antonio.bonafonte@upc.edu</a:t>
              </a:r>
              <a:endParaRPr sz="1000">
                <a:solidFill>
                  <a:srgbClr val="78909C"/>
                </a:solidFill>
                <a:latin typeface="Ubuntu"/>
                <a:ea typeface="Ubuntu"/>
                <a:cs typeface="Ubuntu"/>
                <a:sym typeface="Ubuntu"/>
              </a:endParaRPr>
            </a:p>
          </p:txBody>
        </p:sp>
        <p:sp>
          <p:nvSpPr>
            <p:cNvPr id="102" name="Google Shape;102;p21"/>
            <p:cNvSpPr txBox="1"/>
            <p:nvPr/>
          </p:nvSpPr>
          <p:spPr>
            <a:xfrm>
              <a:off x="3902638" y="2480757"/>
              <a:ext cx="2716200" cy="85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a:solidFill>
                    <a:srgbClr val="434343"/>
                  </a:solidFill>
                  <a:latin typeface="Ubuntu"/>
                  <a:ea typeface="Ubuntu"/>
                  <a:cs typeface="Ubuntu"/>
                  <a:sym typeface="Ubuntu"/>
                </a:rPr>
                <a:t>Associate Professor</a:t>
              </a:r>
              <a:endParaRPr>
                <a:solidFill>
                  <a:srgbClr val="434343"/>
                </a:solidFill>
                <a:latin typeface="Ubuntu"/>
                <a:ea typeface="Ubuntu"/>
                <a:cs typeface="Ubuntu"/>
                <a:sym typeface="Ubuntu"/>
              </a:endParaRPr>
            </a:p>
            <a:p>
              <a:pPr indent="0" lvl="0" marL="0" rtl="0" algn="l">
                <a:spcBef>
                  <a:spcPts val="0"/>
                </a:spcBef>
                <a:spcAft>
                  <a:spcPts val="0"/>
                </a:spcAft>
                <a:buClr>
                  <a:srgbClr val="000000"/>
                </a:buClr>
                <a:buSzPts val="1100"/>
                <a:buFont typeface="Arial"/>
                <a:buNone/>
              </a:pPr>
              <a:r>
                <a:rPr lang="en" sz="1000">
                  <a:solidFill>
                    <a:srgbClr val="78909C"/>
                  </a:solidFill>
                  <a:uFill>
                    <a:noFill/>
                  </a:uFill>
                  <a:latin typeface="Ubuntu"/>
                  <a:ea typeface="Ubuntu"/>
                  <a:cs typeface="Ubuntu"/>
                  <a:sym typeface="Ubuntu"/>
                  <a:hlinkClick r:id="rId13">
                    <a:extLst>
                      <a:ext uri="{A12FA001-AC4F-418D-AE19-62706E023703}">
                        <ahyp:hlinkClr val="tx"/>
                      </a:ext>
                    </a:extLst>
                  </a:hlinkClick>
                </a:rPr>
                <a:t>ETSETB TelecomBCN</a:t>
              </a:r>
              <a:endParaRPr/>
            </a:p>
            <a:p>
              <a:pPr indent="0" lvl="0" marL="0" rtl="0" algn="l">
                <a:spcBef>
                  <a:spcPts val="0"/>
                </a:spcBef>
                <a:spcAft>
                  <a:spcPts val="0"/>
                </a:spcAft>
                <a:buClr>
                  <a:srgbClr val="000000"/>
                </a:buClr>
                <a:buSzPts val="1100"/>
                <a:buFont typeface="Arial"/>
                <a:buNone/>
              </a:pPr>
              <a:r>
                <a:rPr lang="en" sz="1000">
                  <a:solidFill>
                    <a:srgbClr val="78909C"/>
                  </a:solidFill>
                  <a:uFill>
                    <a:noFill/>
                  </a:uFill>
                  <a:latin typeface="Ubuntu"/>
                  <a:ea typeface="Ubuntu"/>
                  <a:cs typeface="Ubuntu"/>
                  <a:sym typeface="Ubuntu"/>
                  <a:hlinkClick r:id="rId14">
                    <a:extLst>
                      <a:ext uri="{A12FA001-AC4F-418D-AE19-62706E023703}">
                        <ahyp:hlinkClr val="tx"/>
                      </a:ext>
                    </a:extLst>
                  </a:hlinkClick>
                </a:rPr>
                <a:t>Universitat Politècnica de Catalunya</a:t>
              </a:r>
              <a:endParaRPr sz="900">
                <a:solidFill>
                  <a:srgbClr val="78909C"/>
                </a:solidFill>
              </a:endParaRPr>
            </a:p>
          </p:txBody>
        </p:sp>
      </p:grpSp>
      <p:pic>
        <p:nvPicPr>
          <p:cNvPr id="103" name="Google Shape;103;p21"/>
          <p:cNvPicPr preferRelativeResize="0"/>
          <p:nvPr/>
        </p:nvPicPr>
        <p:blipFill>
          <a:blip r:embed="rId15">
            <a:alphaModFix/>
          </a:blip>
          <a:stretch>
            <a:fillRect/>
          </a:stretch>
        </p:blipFill>
        <p:spPr>
          <a:xfrm>
            <a:off x="5358463" y="3332132"/>
            <a:ext cx="1320727" cy="1320727"/>
          </a:xfrm>
          <a:prstGeom prst="rect">
            <a:avLst/>
          </a:prstGeom>
          <a:noFill/>
          <a:ln>
            <a:noFill/>
          </a:ln>
        </p:spPr>
      </p:pic>
      <p:pic>
        <p:nvPicPr>
          <p:cNvPr id="104" name="Google Shape;104;p21"/>
          <p:cNvPicPr preferRelativeResize="0"/>
          <p:nvPr/>
        </p:nvPicPr>
        <p:blipFill>
          <a:blip r:embed="rId16">
            <a:alphaModFix/>
          </a:blip>
          <a:stretch>
            <a:fillRect/>
          </a:stretch>
        </p:blipFill>
        <p:spPr>
          <a:xfrm>
            <a:off x="162650" y="3735375"/>
            <a:ext cx="866100" cy="866100"/>
          </a:xfrm>
          <a:prstGeom prst="rect">
            <a:avLst/>
          </a:prstGeom>
          <a:noFill/>
          <a:ln>
            <a:noFill/>
          </a:ln>
        </p:spPr>
      </p:pic>
      <p:grpSp>
        <p:nvGrpSpPr>
          <p:cNvPr id="105" name="Google Shape;105;p21"/>
          <p:cNvGrpSpPr/>
          <p:nvPr/>
        </p:nvGrpSpPr>
        <p:grpSpPr>
          <a:xfrm>
            <a:off x="6703691" y="1368122"/>
            <a:ext cx="2716200" cy="1529223"/>
            <a:chOff x="3902638" y="1807134"/>
            <a:chExt cx="2716200" cy="1529223"/>
          </a:xfrm>
        </p:grpSpPr>
        <p:sp>
          <p:nvSpPr>
            <p:cNvPr id="106" name="Google Shape;106;p21"/>
            <p:cNvSpPr txBox="1"/>
            <p:nvPr/>
          </p:nvSpPr>
          <p:spPr>
            <a:xfrm>
              <a:off x="3902638" y="1807134"/>
              <a:ext cx="2716200" cy="71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rgbClr val="434343"/>
                  </a:solidFill>
                  <a:latin typeface="Ubuntu"/>
                  <a:ea typeface="Ubuntu"/>
                  <a:cs typeface="Ubuntu"/>
                  <a:sym typeface="Ubuntu"/>
                </a:rPr>
                <a:t>Eva Mohedano</a:t>
              </a:r>
              <a:endParaRPr sz="2000">
                <a:solidFill>
                  <a:srgbClr val="434343"/>
                </a:solidFill>
                <a:latin typeface="Ubuntu"/>
                <a:ea typeface="Ubuntu"/>
                <a:cs typeface="Ubuntu"/>
                <a:sym typeface="Ubuntu"/>
              </a:endParaRPr>
            </a:p>
            <a:p>
              <a:pPr indent="0" lvl="0" marL="0" rtl="0" algn="l">
                <a:spcBef>
                  <a:spcPts val="0"/>
                </a:spcBef>
                <a:spcAft>
                  <a:spcPts val="0"/>
                </a:spcAft>
                <a:buNone/>
              </a:pPr>
              <a:r>
                <a:rPr lang="en" sz="1000" u="sng">
                  <a:solidFill>
                    <a:srgbClr val="0097A7"/>
                  </a:solidFill>
                  <a:latin typeface="Ubuntu"/>
                  <a:ea typeface="Ubuntu"/>
                  <a:cs typeface="Ubuntu"/>
                  <a:sym typeface="Ubuntu"/>
                  <a:hlinkClick r:id="rId17">
                    <a:extLst>
                      <a:ext uri="{A12FA001-AC4F-418D-AE19-62706E023703}">
                        <ahyp:hlinkClr val="tx"/>
                      </a:ext>
                    </a:extLst>
                  </a:hlinkClick>
                </a:rPr>
                <a:t>eva.mohedano@insight-centre.org</a:t>
              </a:r>
              <a:endParaRPr sz="1000">
                <a:solidFill>
                  <a:srgbClr val="78909C"/>
                </a:solidFill>
                <a:latin typeface="Ubuntu"/>
                <a:ea typeface="Ubuntu"/>
                <a:cs typeface="Ubuntu"/>
                <a:sym typeface="Ubuntu"/>
              </a:endParaRPr>
            </a:p>
          </p:txBody>
        </p:sp>
        <p:sp>
          <p:nvSpPr>
            <p:cNvPr id="107" name="Google Shape;107;p21"/>
            <p:cNvSpPr txBox="1"/>
            <p:nvPr/>
          </p:nvSpPr>
          <p:spPr>
            <a:xfrm>
              <a:off x="3902638" y="2480757"/>
              <a:ext cx="2716200" cy="85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a:solidFill>
                    <a:srgbClr val="434343"/>
                  </a:solidFill>
                  <a:latin typeface="Ubuntu"/>
                  <a:ea typeface="Ubuntu"/>
                  <a:cs typeface="Ubuntu"/>
                  <a:sym typeface="Ubuntu"/>
                </a:rPr>
                <a:t>Postdoctoral Researcher</a:t>
              </a:r>
              <a:endParaRPr>
                <a:solidFill>
                  <a:srgbClr val="434343"/>
                </a:solidFill>
                <a:latin typeface="Ubuntu"/>
                <a:ea typeface="Ubuntu"/>
                <a:cs typeface="Ubuntu"/>
                <a:sym typeface="Ubuntu"/>
              </a:endParaRPr>
            </a:p>
            <a:p>
              <a:pPr indent="0" lvl="0" marL="0" rtl="0" algn="l">
                <a:spcBef>
                  <a:spcPts val="0"/>
                </a:spcBef>
                <a:spcAft>
                  <a:spcPts val="0"/>
                </a:spcAft>
                <a:buClr>
                  <a:srgbClr val="000000"/>
                </a:buClr>
                <a:buSzPts val="1100"/>
                <a:buFont typeface="Arial"/>
                <a:buNone/>
              </a:pPr>
              <a:r>
                <a:rPr lang="en" sz="1000">
                  <a:solidFill>
                    <a:srgbClr val="78909C"/>
                  </a:solidFill>
                  <a:uFill>
                    <a:noFill/>
                  </a:uFill>
                  <a:latin typeface="Ubuntu"/>
                  <a:ea typeface="Ubuntu"/>
                  <a:cs typeface="Ubuntu"/>
                  <a:sym typeface="Ubuntu"/>
                  <a:hlinkClick r:id="rId18">
                    <a:extLst>
                      <a:ext uri="{A12FA001-AC4F-418D-AE19-62706E023703}">
                        <ahyp:hlinkClr val="tx"/>
                      </a:ext>
                    </a:extLst>
                  </a:hlinkClick>
                </a:rPr>
                <a:t>Insight Centre for Data Analytics</a:t>
              </a:r>
              <a:endParaRPr sz="1000">
                <a:solidFill>
                  <a:srgbClr val="78909C"/>
                </a:solidFill>
                <a:latin typeface="Ubuntu"/>
                <a:ea typeface="Ubuntu"/>
                <a:cs typeface="Ubuntu"/>
                <a:sym typeface="Ubuntu"/>
              </a:endParaRPr>
            </a:p>
            <a:p>
              <a:pPr indent="0" lvl="0" marL="0" rtl="0" algn="l">
                <a:spcBef>
                  <a:spcPts val="0"/>
                </a:spcBef>
                <a:spcAft>
                  <a:spcPts val="0"/>
                </a:spcAft>
                <a:buClr>
                  <a:srgbClr val="000000"/>
                </a:buClr>
                <a:buSzPts val="1100"/>
                <a:buFont typeface="Arial"/>
                <a:buNone/>
              </a:pPr>
              <a:r>
                <a:rPr lang="en" sz="1000">
                  <a:solidFill>
                    <a:srgbClr val="78909C"/>
                  </a:solidFill>
                  <a:uFill>
                    <a:noFill/>
                  </a:uFill>
                  <a:latin typeface="Ubuntu"/>
                  <a:ea typeface="Ubuntu"/>
                  <a:cs typeface="Ubuntu"/>
                  <a:sym typeface="Ubuntu"/>
                  <a:hlinkClick r:id="rId19">
                    <a:extLst>
                      <a:ext uri="{A12FA001-AC4F-418D-AE19-62706E023703}">
                        <ahyp:hlinkClr val="tx"/>
                      </a:ext>
                    </a:extLst>
                  </a:hlinkClick>
                </a:rPr>
                <a:t>Dublin City University</a:t>
              </a:r>
              <a:endParaRPr sz="900">
                <a:solidFill>
                  <a:srgbClr val="78909C"/>
                </a:solidFill>
              </a:endParaRPr>
            </a:p>
          </p:txBody>
        </p:sp>
      </p:grpSp>
      <p:pic>
        <p:nvPicPr>
          <p:cNvPr id="108" name="Google Shape;108;p21"/>
          <p:cNvPicPr preferRelativeResize="0"/>
          <p:nvPr/>
        </p:nvPicPr>
        <p:blipFill rotWithShape="1">
          <a:blip r:embed="rId20">
            <a:alphaModFix/>
          </a:blip>
          <a:srcRect b="0" l="3735" r="0" t="0"/>
          <a:stretch/>
        </p:blipFill>
        <p:spPr>
          <a:xfrm>
            <a:off x="5323625" y="916325"/>
            <a:ext cx="1271250" cy="17575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3" name="Shape 533"/>
        <p:cNvGrpSpPr/>
        <p:nvPr/>
      </p:nvGrpSpPr>
      <p:grpSpPr>
        <a:xfrm>
          <a:off x="0" y="0"/>
          <a:ext cx="0" cy="0"/>
          <a:chOff x="0" y="0"/>
          <a:chExt cx="0" cy="0"/>
        </a:xfrm>
      </p:grpSpPr>
      <p:sp>
        <p:nvSpPr>
          <p:cNvPr id="534" name="Google Shape;534;p3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Overview</a:t>
            </a:r>
            <a:endParaRPr/>
          </a:p>
        </p:txBody>
      </p:sp>
      <p:sp>
        <p:nvSpPr>
          <p:cNvPr id="535" name="Google Shape;535;p39"/>
          <p:cNvSpPr txBox="1"/>
          <p:nvPr>
            <p:ph idx="1" type="body"/>
          </p:nvPr>
        </p:nvSpPr>
        <p:spPr>
          <a:xfrm>
            <a:off x="311700" y="1152475"/>
            <a:ext cx="5463600" cy="3416400"/>
          </a:xfrm>
          <a:prstGeom prst="rect">
            <a:avLst/>
          </a:prstGeom>
        </p:spPr>
        <p:txBody>
          <a:bodyPr anchorCtr="0" anchor="t" bIns="91425" lIns="91425" spcFirstLastPara="1" rIns="91425" wrap="square" tIns="91425">
            <a:noAutofit/>
          </a:bodyPr>
          <a:lstStyle/>
          <a:p>
            <a:pPr indent="-342900" lvl="0" marL="457200" rtl="0" algn="l">
              <a:lnSpc>
                <a:spcPct val="200000"/>
              </a:lnSpc>
              <a:spcBef>
                <a:spcPts val="0"/>
              </a:spcBef>
              <a:spcAft>
                <a:spcPts val="0"/>
              </a:spcAft>
              <a:buSzPts val="1800"/>
              <a:buChar char="●"/>
            </a:pPr>
            <a:r>
              <a:rPr lang="en" sz="1800"/>
              <a:t>Limitations the perceptron</a:t>
            </a:r>
            <a:endParaRPr sz="1800"/>
          </a:p>
          <a:p>
            <a:pPr indent="-342900" lvl="0" marL="457200" rtl="0" algn="l">
              <a:lnSpc>
                <a:spcPct val="200000"/>
              </a:lnSpc>
              <a:spcBef>
                <a:spcPts val="0"/>
              </a:spcBef>
              <a:spcAft>
                <a:spcPts val="0"/>
              </a:spcAft>
              <a:buSzPts val="1800"/>
              <a:buChar char="●"/>
            </a:pPr>
            <a:r>
              <a:rPr lang="en" sz="1800"/>
              <a:t>Multilayer Perceptrons</a:t>
            </a:r>
            <a:endParaRPr sz="1800"/>
          </a:p>
          <a:p>
            <a:pPr indent="-342900" lvl="0" marL="457200" rtl="0" algn="l">
              <a:lnSpc>
                <a:spcPct val="200000"/>
              </a:lnSpc>
              <a:spcBef>
                <a:spcPts val="0"/>
              </a:spcBef>
              <a:spcAft>
                <a:spcPts val="0"/>
              </a:spcAft>
              <a:buSzPts val="1800"/>
              <a:buChar char="●"/>
            </a:pPr>
            <a:r>
              <a:rPr b="1" lang="en" sz="1800"/>
              <a:t>Implementation details</a:t>
            </a:r>
            <a:endParaRPr b="1" sz="1800"/>
          </a:p>
          <a:p>
            <a:pPr indent="0" lvl="0" marL="457200" rtl="0" algn="l">
              <a:lnSpc>
                <a:spcPct val="200000"/>
              </a:lnSpc>
              <a:spcBef>
                <a:spcPts val="1600"/>
              </a:spcBef>
              <a:spcAft>
                <a:spcPts val="1600"/>
              </a:spcAft>
              <a:buNone/>
            </a:pPr>
            <a:r>
              <a:t/>
            </a:r>
            <a:endParaRPr b="1" sz="1800"/>
          </a:p>
        </p:txBody>
      </p:sp>
      <p:sp>
        <p:nvSpPr>
          <p:cNvPr id="536" name="Google Shape;536;p3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0" name="Shape 540"/>
        <p:cNvGrpSpPr/>
        <p:nvPr/>
      </p:nvGrpSpPr>
      <p:grpSpPr>
        <a:xfrm>
          <a:off x="0" y="0"/>
          <a:ext cx="0" cy="0"/>
          <a:chOff x="0" y="0"/>
          <a:chExt cx="0" cy="0"/>
        </a:xfrm>
      </p:grpSpPr>
      <p:sp>
        <p:nvSpPr>
          <p:cNvPr id="541" name="Google Shape;541;p40"/>
          <p:cNvSpPr txBox="1"/>
          <p:nvPr>
            <p:ph type="title"/>
          </p:nvPr>
        </p:nvSpPr>
        <p:spPr>
          <a:xfrm>
            <a:off x="159300" y="64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Software implementation</a:t>
            </a:r>
            <a:endParaRPr/>
          </a:p>
        </p:txBody>
      </p:sp>
      <p:sp>
        <p:nvSpPr>
          <p:cNvPr id="542" name="Google Shape;542;p4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543" name="Google Shape;543;p40"/>
          <p:cNvPicPr preferRelativeResize="0"/>
          <p:nvPr/>
        </p:nvPicPr>
        <p:blipFill>
          <a:blip r:embed="rId3">
            <a:alphaModFix/>
          </a:blip>
          <a:stretch>
            <a:fillRect/>
          </a:stretch>
        </p:blipFill>
        <p:spPr>
          <a:xfrm>
            <a:off x="355426" y="930475"/>
            <a:ext cx="4182200" cy="4093225"/>
          </a:xfrm>
          <a:prstGeom prst="rect">
            <a:avLst/>
          </a:prstGeom>
          <a:noFill/>
          <a:ln>
            <a:noFill/>
          </a:ln>
        </p:spPr>
      </p:pic>
      <p:pic>
        <p:nvPicPr>
          <p:cNvPr id="544" name="Google Shape;544;p40"/>
          <p:cNvPicPr preferRelativeResize="0"/>
          <p:nvPr/>
        </p:nvPicPr>
        <p:blipFill>
          <a:blip r:embed="rId4">
            <a:alphaModFix/>
          </a:blip>
          <a:stretch>
            <a:fillRect/>
          </a:stretch>
        </p:blipFill>
        <p:spPr>
          <a:xfrm>
            <a:off x="4747827" y="2112475"/>
            <a:ext cx="3686175" cy="1943100"/>
          </a:xfrm>
          <a:prstGeom prst="rect">
            <a:avLst/>
          </a:prstGeom>
          <a:noFill/>
          <a:ln>
            <a:noFill/>
          </a:ln>
        </p:spPr>
      </p:pic>
      <p:pic>
        <p:nvPicPr>
          <p:cNvPr id="545" name="Google Shape;545;p40"/>
          <p:cNvPicPr preferRelativeResize="0"/>
          <p:nvPr/>
        </p:nvPicPr>
        <p:blipFill>
          <a:blip r:embed="rId5">
            <a:alphaModFix/>
          </a:blip>
          <a:stretch>
            <a:fillRect/>
          </a:stretch>
        </p:blipFill>
        <p:spPr>
          <a:xfrm>
            <a:off x="5082523" y="1175601"/>
            <a:ext cx="2743200" cy="54864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9" name="Shape 549"/>
        <p:cNvGrpSpPr/>
        <p:nvPr/>
      </p:nvGrpSpPr>
      <p:grpSpPr>
        <a:xfrm>
          <a:off x="0" y="0"/>
          <a:ext cx="0" cy="0"/>
          <a:chOff x="0" y="0"/>
          <a:chExt cx="0" cy="0"/>
        </a:xfrm>
      </p:grpSpPr>
      <p:sp>
        <p:nvSpPr>
          <p:cNvPr id="550" name="Google Shape;550;p4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Overview</a:t>
            </a:r>
            <a:endParaRPr/>
          </a:p>
        </p:txBody>
      </p:sp>
      <p:sp>
        <p:nvSpPr>
          <p:cNvPr id="551" name="Google Shape;551;p41"/>
          <p:cNvSpPr txBox="1"/>
          <p:nvPr>
            <p:ph idx="1" type="body"/>
          </p:nvPr>
        </p:nvSpPr>
        <p:spPr>
          <a:xfrm>
            <a:off x="311700" y="1152475"/>
            <a:ext cx="5463600" cy="3416400"/>
          </a:xfrm>
          <a:prstGeom prst="rect">
            <a:avLst/>
          </a:prstGeom>
        </p:spPr>
        <p:txBody>
          <a:bodyPr anchorCtr="0" anchor="t" bIns="91425" lIns="91425" spcFirstLastPara="1" rIns="91425" wrap="square" tIns="91425">
            <a:noAutofit/>
          </a:bodyPr>
          <a:lstStyle/>
          <a:p>
            <a:pPr indent="-342900" lvl="0" marL="457200" rtl="0" algn="l">
              <a:lnSpc>
                <a:spcPct val="200000"/>
              </a:lnSpc>
              <a:spcBef>
                <a:spcPts val="0"/>
              </a:spcBef>
              <a:spcAft>
                <a:spcPts val="0"/>
              </a:spcAft>
              <a:buClr>
                <a:srgbClr val="000000"/>
              </a:buClr>
              <a:buSzPts val="1800"/>
              <a:buChar char="●"/>
            </a:pPr>
            <a:r>
              <a:rPr lang="en" sz="1800">
                <a:solidFill>
                  <a:srgbClr val="000000"/>
                </a:solidFill>
              </a:rPr>
              <a:t>Limitations the perceptron</a:t>
            </a:r>
            <a:endParaRPr sz="1800">
              <a:solidFill>
                <a:srgbClr val="000000"/>
              </a:solidFill>
            </a:endParaRPr>
          </a:p>
          <a:p>
            <a:pPr indent="-342900" lvl="0" marL="457200" rtl="0" algn="l">
              <a:lnSpc>
                <a:spcPct val="200000"/>
              </a:lnSpc>
              <a:spcBef>
                <a:spcPts val="0"/>
              </a:spcBef>
              <a:spcAft>
                <a:spcPts val="0"/>
              </a:spcAft>
              <a:buClr>
                <a:srgbClr val="000000"/>
              </a:buClr>
              <a:buSzPts val="1800"/>
              <a:buChar char="●"/>
            </a:pPr>
            <a:r>
              <a:rPr lang="en" sz="1800">
                <a:solidFill>
                  <a:srgbClr val="000000"/>
                </a:solidFill>
              </a:rPr>
              <a:t>Multilayer Perceptrons</a:t>
            </a:r>
            <a:endParaRPr sz="1800">
              <a:solidFill>
                <a:srgbClr val="000000"/>
              </a:solidFill>
            </a:endParaRPr>
          </a:p>
          <a:p>
            <a:pPr indent="-342900" lvl="0" marL="457200" rtl="0" algn="l">
              <a:lnSpc>
                <a:spcPct val="200000"/>
              </a:lnSpc>
              <a:spcBef>
                <a:spcPts val="0"/>
              </a:spcBef>
              <a:spcAft>
                <a:spcPts val="0"/>
              </a:spcAft>
              <a:buClr>
                <a:srgbClr val="000000"/>
              </a:buClr>
              <a:buSzPts val="1800"/>
              <a:buChar char="●"/>
            </a:pPr>
            <a:r>
              <a:rPr lang="en" sz="1800">
                <a:solidFill>
                  <a:srgbClr val="000000"/>
                </a:solidFill>
              </a:rPr>
              <a:t>Implementation details</a:t>
            </a:r>
            <a:endParaRPr sz="1800">
              <a:solidFill>
                <a:srgbClr val="000000"/>
              </a:solidFill>
            </a:endParaRPr>
          </a:p>
        </p:txBody>
      </p:sp>
      <p:sp>
        <p:nvSpPr>
          <p:cNvPr id="552" name="Google Shape;552;p4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6" name="Shape 556"/>
        <p:cNvGrpSpPr/>
        <p:nvPr/>
      </p:nvGrpSpPr>
      <p:grpSpPr>
        <a:xfrm>
          <a:off x="0" y="0"/>
          <a:ext cx="0" cy="0"/>
          <a:chOff x="0" y="0"/>
          <a:chExt cx="0" cy="0"/>
        </a:xfrm>
      </p:grpSpPr>
      <p:sp>
        <p:nvSpPr>
          <p:cNvPr id="557" name="Google Shape;557;p4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descr="phd101008s.gif" id="558" name="Google Shape;558;p42"/>
          <p:cNvPicPr preferRelativeResize="0"/>
          <p:nvPr/>
        </p:nvPicPr>
        <p:blipFill>
          <a:blip r:embed="rId3">
            <a:alphaModFix/>
          </a:blip>
          <a:stretch>
            <a:fillRect/>
          </a:stretch>
        </p:blipFill>
        <p:spPr>
          <a:xfrm>
            <a:off x="0" y="-50"/>
            <a:ext cx="7953820" cy="51435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2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Overview</a:t>
            </a:r>
            <a:endParaRPr/>
          </a:p>
        </p:txBody>
      </p:sp>
      <p:sp>
        <p:nvSpPr>
          <p:cNvPr id="114" name="Google Shape;114;p22"/>
          <p:cNvSpPr txBox="1"/>
          <p:nvPr>
            <p:ph idx="1" type="body"/>
          </p:nvPr>
        </p:nvSpPr>
        <p:spPr>
          <a:xfrm>
            <a:off x="311700" y="1152475"/>
            <a:ext cx="5463600" cy="2342700"/>
          </a:xfrm>
          <a:prstGeom prst="rect">
            <a:avLst/>
          </a:prstGeom>
        </p:spPr>
        <p:txBody>
          <a:bodyPr anchorCtr="0" anchor="t" bIns="91425" lIns="91425" spcFirstLastPara="1" rIns="91425" wrap="square" tIns="91425">
            <a:noAutofit/>
          </a:bodyPr>
          <a:lstStyle/>
          <a:p>
            <a:pPr indent="-342900" lvl="0" marL="457200" rtl="0" algn="l">
              <a:lnSpc>
                <a:spcPct val="200000"/>
              </a:lnSpc>
              <a:spcBef>
                <a:spcPts val="0"/>
              </a:spcBef>
              <a:spcAft>
                <a:spcPts val="0"/>
              </a:spcAft>
              <a:buClr>
                <a:srgbClr val="000000"/>
              </a:buClr>
              <a:buSzPts val="1800"/>
              <a:buChar char="●"/>
            </a:pPr>
            <a:r>
              <a:rPr b="1" lang="en" sz="1800">
                <a:solidFill>
                  <a:srgbClr val="000000"/>
                </a:solidFill>
              </a:rPr>
              <a:t>Limitations the perceptron</a:t>
            </a:r>
            <a:endParaRPr b="1" sz="1800">
              <a:solidFill>
                <a:srgbClr val="000000"/>
              </a:solidFill>
            </a:endParaRPr>
          </a:p>
          <a:p>
            <a:pPr indent="-342900" lvl="0" marL="457200" rtl="0" algn="l">
              <a:lnSpc>
                <a:spcPct val="200000"/>
              </a:lnSpc>
              <a:spcBef>
                <a:spcPts val="0"/>
              </a:spcBef>
              <a:spcAft>
                <a:spcPts val="0"/>
              </a:spcAft>
              <a:buClr>
                <a:srgbClr val="000000"/>
              </a:buClr>
              <a:buSzPts val="1800"/>
              <a:buChar char="●"/>
            </a:pPr>
            <a:r>
              <a:rPr lang="en" sz="1800">
                <a:solidFill>
                  <a:srgbClr val="000000"/>
                </a:solidFill>
              </a:rPr>
              <a:t>Multilayer perceptrons</a:t>
            </a:r>
            <a:endParaRPr sz="1800">
              <a:solidFill>
                <a:srgbClr val="000000"/>
              </a:solidFill>
            </a:endParaRPr>
          </a:p>
          <a:p>
            <a:pPr indent="-342900" lvl="0" marL="457200" rtl="0" algn="l">
              <a:lnSpc>
                <a:spcPct val="200000"/>
              </a:lnSpc>
              <a:spcBef>
                <a:spcPts val="0"/>
              </a:spcBef>
              <a:spcAft>
                <a:spcPts val="0"/>
              </a:spcAft>
              <a:buClr>
                <a:srgbClr val="000000"/>
              </a:buClr>
              <a:buSzPts val="1800"/>
              <a:buChar char="●"/>
            </a:pPr>
            <a:r>
              <a:rPr lang="en" sz="1800">
                <a:solidFill>
                  <a:srgbClr val="000000"/>
                </a:solidFill>
              </a:rPr>
              <a:t>Implementation details</a:t>
            </a:r>
            <a:endParaRPr sz="1800">
              <a:solidFill>
                <a:srgbClr val="000000"/>
              </a:solidFill>
            </a:endParaRPr>
          </a:p>
        </p:txBody>
      </p:sp>
      <p:sp>
        <p:nvSpPr>
          <p:cNvPr id="115" name="Google Shape;115;p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2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a:t>Single Neuron</a:t>
            </a:r>
            <a:endParaRPr/>
          </a:p>
        </p:txBody>
      </p:sp>
      <p:pic>
        <p:nvPicPr>
          <p:cNvPr id="121" name="Google Shape;121;p23"/>
          <p:cNvPicPr preferRelativeResize="0"/>
          <p:nvPr/>
        </p:nvPicPr>
        <p:blipFill rotWithShape="1">
          <a:blip r:embed="rId3">
            <a:alphaModFix/>
          </a:blip>
          <a:srcRect b="0" l="5365" r="0" t="0"/>
          <a:stretch/>
        </p:blipFill>
        <p:spPr>
          <a:xfrm>
            <a:off x="784150" y="939250"/>
            <a:ext cx="6999649" cy="3528025"/>
          </a:xfrm>
          <a:prstGeom prst="rect">
            <a:avLst/>
          </a:prstGeom>
          <a:noFill/>
          <a:ln>
            <a:noFill/>
          </a:ln>
        </p:spPr>
      </p:pic>
      <p:sp>
        <p:nvSpPr>
          <p:cNvPr id="122" name="Google Shape;122;p23"/>
          <p:cNvSpPr txBox="1"/>
          <p:nvPr>
            <p:ph idx="1" type="body"/>
          </p:nvPr>
        </p:nvSpPr>
        <p:spPr>
          <a:xfrm>
            <a:off x="5047225" y="3903175"/>
            <a:ext cx="3626700" cy="442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latin typeface="Ubuntu"/>
                <a:ea typeface="Ubuntu"/>
                <a:cs typeface="Ubuntu"/>
                <a:sym typeface="Ubuntu"/>
              </a:rPr>
              <a:t>Decision boundary can be calculated by:</a:t>
            </a:r>
            <a:endParaRPr>
              <a:latin typeface="Ubuntu"/>
              <a:ea typeface="Ubuntu"/>
              <a:cs typeface="Ubuntu"/>
              <a:sym typeface="Ubuntu"/>
            </a:endParaRPr>
          </a:p>
        </p:txBody>
      </p:sp>
      <p:sp>
        <p:nvSpPr>
          <p:cNvPr id="123" name="Google Shape;123;p23"/>
          <p:cNvSpPr txBox="1"/>
          <p:nvPr/>
        </p:nvSpPr>
        <p:spPr>
          <a:xfrm>
            <a:off x="4877527" y="4143738"/>
            <a:ext cx="3430500" cy="415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ambria"/>
                <a:ea typeface="Cambria"/>
                <a:cs typeface="Cambria"/>
                <a:sym typeface="Cambria"/>
              </a:rPr>
              <a:t>w</a:t>
            </a:r>
            <a:r>
              <a:rPr baseline="-25000" lang="en">
                <a:latin typeface="Cambria"/>
                <a:ea typeface="Cambria"/>
                <a:cs typeface="Cambria"/>
                <a:sym typeface="Cambria"/>
              </a:rPr>
              <a:t>1</a:t>
            </a:r>
            <a:r>
              <a:rPr lang="en">
                <a:latin typeface="Cambria"/>
                <a:ea typeface="Cambria"/>
                <a:cs typeface="Cambria"/>
                <a:sym typeface="Cambria"/>
              </a:rPr>
              <a:t>x</a:t>
            </a:r>
            <a:r>
              <a:rPr baseline="-25000" lang="en">
                <a:latin typeface="Cambria"/>
                <a:ea typeface="Cambria"/>
                <a:cs typeface="Cambria"/>
                <a:sym typeface="Cambria"/>
              </a:rPr>
              <a:t>1</a:t>
            </a:r>
            <a:r>
              <a:rPr lang="en">
                <a:latin typeface="Cambria"/>
                <a:ea typeface="Cambria"/>
                <a:cs typeface="Cambria"/>
                <a:sym typeface="Cambria"/>
              </a:rPr>
              <a:t> + w</a:t>
            </a:r>
            <a:r>
              <a:rPr baseline="-25000" lang="en">
                <a:latin typeface="Cambria"/>
                <a:ea typeface="Cambria"/>
                <a:cs typeface="Cambria"/>
                <a:sym typeface="Cambria"/>
              </a:rPr>
              <a:t>2</a:t>
            </a:r>
            <a:r>
              <a:rPr lang="en">
                <a:latin typeface="Cambria"/>
                <a:ea typeface="Cambria"/>
                <a:cs typeface="Cambria"/>
                <a:sym typeface="Cambria"/>
              </a:rPr>
              <a:t>x</a:t>
            </a:r>
            <a:r>
              <a:rPr baseline="-25000" lang="en">
                <a:latin typeface="Cambria"/>
                <a:ea typeface="Cambria"/>
                <a:cs typeface="Cambria"/>
                <a:sym typeface="Cambria"/>
              </a:rPr>
              <a:t>2</a:t>
            </a:r>
            <a:r>
              <a:rPr lang="en">
                <a:latin typeface="Cambria"/>
                <a:ea typeface="Cambria"/>
                <a:cs typeface="Cambria"/>
                <a:sym typeface="Cambria"/>
              </a:rPr>
              <a:t> +</a:t>
            </a:r>
            <a:r>
              <a:rPr lang="en">
                <a:solidFill>
                  <a:schemeClr val="dk1"/>
                </a:solidFill>
                <a:latin typeface="Cambria"/>
                <a:ea typeface="Cambria"/>
                <a:cs typeface="Cambria"/>
                <a:sym typeface="Cambria"/>
              </a:rPr>
              <a:t>w</a:t>
            </a:r>
            <a:r>
              <a:rPr baseline="-25000" lang="en">
                <a:solidFill>
                  <a:schemeClr val="dk1"/>
                </a:solidFill>
                <a:latin typeface="Cambria"/>
                <a:ea typeface="Cambria"/>
                <a:cs typeface="Cambria"/>
                <a:sym typeface="Cambria"/>
              </a:rPr>
              <a:t>3</a:t>
            </a:r>
            <a:r>
              <a:rPr lang="en">
                <a:solidFill>
                  <a:schemeClr val="dk1"/>
                </a:solidFill>
                <a:latin typeface="Cambria"/>
                <a:ea typeface="Cambria"/>
                <a:cs typeface="Cambria"/>
                <a:sym typeface="Cambria"/>
              </a:rPr>
              <a:t>x</a:t>
            </a:r>
            <a:r>
              <a:rPr baseline="-25000" lang="en">
                <a:solidFill>
                  <a:schemeClr val="dk1"/>
                </a:solidFill>
                <a:latin typeface="Cambria"/>
                <a:ea typeface="Cambria"/>
                <a:cs typeface="Cambria"/>
                <a:sym typeface="Cambria"/>
              </a:rPr>
              <a:t>3</a:t>
            </a:r>
            <a:r>
              <a:rPr lang="en">
                <a:latin typeface="Cambria"/>
                <a:ea typeface="Cambria"/>
                <a:cs typeface="Cambria"/>
                <a:sym typeface="Cambria"/>
              </a:rPr>
              <a:t> +b=0   </a:t>
            </a:r>
            <a:endParaRPr>
              <a:latin typeface="Cambria"/>
              <a:ea typeface="Cambria"/>
              <a:cs typeface="Cambria"/>
              <a:sym typeface="Cambria"/>
            </a:endParaRPr>
          </a:p>
        </p:txBody>
      </p:sp>
      <p:sp>
        <p:nvSpPr>
          <p:cNvPr id="124" name="Google Shape;124;p23"/>
          <p:cNvSpPr txBox="1"/>
          <p:nvPr/>
        </p:nvSpPr>
        <p:spPr>
          <a:xfrm>
            <a:off x="3028750" y="1266150"/>
            <a:ext cx="3000000" cy="3000000"/>
          </a:xfrm>
          <a:prstGeom prst="rect">
            <a:avLst/>
          </a:prstGeom>
          <a:noFill/>
          <a:ln>
            <a:noFill/>
          </a:ln>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t/>
            </a:r>
            <a:endParaRPr/>
          </a:p>
        </p:txBody>
      </p:sp>
      <p:sp>
        <p:nvSpPr>
          <p:cNvPr id="125" name="Google Shape;125;p23"/>
          <p:cNvSpPr txBox="1"/>
          <p:nvPr>
            <p:ph idx="1" type="body"/>
          </p:nvPr>
        </p:nvSpPr>
        <p:spPr>
          <a:xfrm>
            <a:off x="5475900" y="396250"/>
            <a:ext cx="3356400" cy="44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Ubuntu"/>
                <a:ea typeface="Ubuntu"/>
                <a:cs typeface="Ubuntu"/>
                <a:sym typeface="Ubuntu"/>
              </a:rPr>
              <a:t>If the weighted sum of the input exceeds a threshold the neuron fires a signal.</a:t>
            </a:r>
            <a:endParaRPr>
              <a:latin typeface="Ubuntu"/>
              <a:ea typeface="Ubuntu"/>
              <a:cs typeface="Ubuntu"/>
              <a:sym typeface="Ubuntu"/>
            </a:endParaRPr>
          </a:p>
          <a:p>
            <a:pPr indent="0" lvl="0" marL="0" rtl="0" algn="l">
              <a:spcBef>
                <a:spcPts val="1600"/>
              </a:spcBef>
              <a:spcAft>
                <a:spcPts val="1600"/>
              </a:spcAft>
              <a:buNone/>
            </a:pPr>
            <a:r>
              <a:rPr b="1" lang="en">
                <a:latin typeface="Ubuntu"/>
                <a:ea typeface="Ubuntu"/>
                <a:cs typeface="Ubuntu"/>
                <a:sym typeface="Ubuntu"/>
              </a:rPr>
              <a:t>Binary Classification task</a:t>
            </a:r>
            <a:endParaRPr b="1">
              <a:latin typeface="Ubuntu"/>
              <a:ea typeface="Ubuntu"/>
              <a:cs typeface="Ubuntu"/>
              <a:sym typeface="Ubuntu"/>
            </a:endParaRPr>
          </a:p>
        </p:txBody>
      </p:sp>
      <p:sp>
        <p:nvSpPr>
          <p:cNvPr id="126" name="Google Shape;126;p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2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Linear decision decision boundary</a:t>
            </a:r>
            <a:endParaRPr/>
          </a:p>
          <a:p>
            <a:pPr indent="0" lvl="0" marL="0" rtl="0" algn="l">
              <a:spcBef>
                <a:spcPts val="0"/>
              </a:spcBef>
              <a:spcAft>
                <a:spcPts val="0"/>
              </a:spcAft>
              <a:buNone/>
            </a:pPr>
            <a:r>
              <a:t/>
            </a:r>
            <a:endParaRPr/>
          </a:p>
        </p:txBody>
      </p:sp>
      <p:sp>
        <p:nvSpPr>
          <p:cNvPr id="132" name="Google Shape;132;p24"/>
          <p:cNvSpPr/>
          <p:nvPr/>
        </p:nvSpPr>
        <p:spPr>
          <a:xfrm>
            <a:off x="135200" y="2688675"/>
            <a:ext cx="223800" cy="381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3" name="Google Shape;133;p24"/>
          <p:cNvGrpSpPr/>
          <p:nvPr/>
        </p:nvGrpSpPr>
        <p:grpSpPr>
          <a:xfrm>
            <a:off x="598875" y="1742225"/>
            <a:ext cx="3581562" cy="2454034"/>
            <a:chOff x="412300" y="1583575"/>
            <a:chExt cx="3581562" cy="2454034"/>
          </a:xfrm>
        </p:grpSpPr>
        <p:pic>
          <p:nvPicPr>
            <p:cNvPr id="134" name="Google Shape;134;p24"/>
            <p:cNvPicPr preferRelativeResize="0"/>
            <p:nvPr/>
          </p:nvPicPr>
          <p:blipFill>
            <a:blip r:embed="rId3">
              <a:alphaModFix/>
            </a:blip>
            <a:stretch>
              <a:fillRect/>
            </a:stretch>
          </p:blipFill>
          <p:spPr>
            <a:xfrm>
              <a:off x="412300" y="1583575"/>
              <a:ext cx="3581562" cy="2454034"/>
            </a:xfrm>
            <a:prstGeom prst="rect">
              <a:avLst/>
            </a:prstGeom>
            <a:noFill/>
            <a:ln>
              <a:noFill/>
            </a:ln>
          </p:spPr>
        </p:pic>
        <p:cxnSp>
          <p:nvCxnSpPr>
            <p:cNvPr id="135" name="Google Shape;135;p24"/>
            <p:cNvCxnSpPr/>
            <p:nvPr/>
          </p:nvCxnSpPr>
          <p:spPr>
            <a:xfrm>
              <a:off x="1450450" y="1652175"/>
              <a:ext cx="2085900" cy="2200800"/>
            </a:xfrm>
            <a:prstGeom prst="straightConnector1">
              <a:avLst/>
            </a:prstGeom>
            <a:noFill/>
            <a:ln cap="flat" cmpd="sng" w="19050">
              <a:solidFill>
                <a:schemeClr val="dk2"/>
              </a:solidFill>
              <a:prstDash val="solid"/>
              <a:round/>
              <a:headEnd len="med" w="med" type="none"/>
              <a:tailEnd len="med" w="med" type="none"/>
            </a:ln>
          </p:spPr>
        </p:cxnSp>
      </p:grpSp>
      <p:sp>
        <p:nvSpPr>
          <p:cNvPr id="136" name="Google Shape;136;p24"/>
          <p:cNvSpPr txBox="1"/>
          <p:nvPr/>
        </p:nvSpPr>
        <p:spPr>
          <a:xfrm>
            <a:off x="2055075" y="4462200"/>
            <a:ext cx="361500" cy="340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Cambria"/>
                <a:ea typeface="Cambria"/>
                <a:cs typeface="Cambria"/>
                <a:sym typeface="Cambria"/>
              </a:rPr>
              <a:t>x</a:t>
            </a:r>
            <a:r>
              <a:rPr baseline="-25000" lang="en">
                <a:solidFill>
                  <a:schemeClr val="dk1"/>
                </a:solidFill>
                <a:latin typeface="Cambria"/>
                <a:ea typeface="Cambria"/>
                <a:cs typeface="Cambria"/>
                <a:sym typeface="Cambria"/>
              </a:rPr>
              <a:t>1</a:t>
            </a:r>
            <a:endParaRPr/>
          </a:p>
        </p:txBody>
      </p:sp>
      <p:sp>
        <p:nvSpPr>
          <p:cNvPr id="137" name="Google Shape;137;p24"/>
          <p:cNvSpPr txBox="1"/>
          <p:nvPr/>
        </p:nvSpPr>
        <p:spPr>
          <a:xfrm>
            <a:off x="83550" y="2999700"/>
            <a:ext cx="361500" cy="340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Cambria"/>
                <a:ea typeface="Cambria"/>
                <a:cs typeface="Cambria"/>
                <a:sym typeface="Cambria"/>
              </a:rPr>
              <a:t>x</a:t>
            </a:r>
            <a:r>
              <a:rPr baseline="-25000" lang="en">
                <a:solidFill>
                  <a:schemeClr val="dk1"/>
                </a:solidFill>
                <a:latin typeface="Cambria"/>
                <a:ea typeface="Cambria"/>
                <a:cs typeface="Cambria"/>
                <a:sym typeface="Cambria"/>
              </a:rPr>
              <a:t>2</a:t>
            </a:r>
            <a:endParaRPr/>
          </a:p>
        </p:txBody>
      </p:sp>
      <p:pic>
        <p:nvPicPr>
          <p:cNvPr id="138" name="Google Shape;138;p24"/>
          <p:cNvPicPr preferRelativeResize="0"/>
          <p:nvPr/>
        </p:nvPicPr>
        <p:blipFill>
          <a:blip r:embed="rId4">
            <a:alphaModFix/>
          </a:blip>
          <a:stretch>
            <a:fillRect/>
          </a:stretch>
        </p:blipFill>
        <p:spPr>
          <a:xfrm>
            <a:off x="4727790" y="2485388"/>
            <a:ext cx="3539060" cy="788175"/>
          </a:xfrm>
          <a:prstGeom prst="rect">
            <a:avLst/>
          </a:prstGeom>
          <a:noFill/>
          <a:ln>
            <a:noFill/>
          </a:ln>
        </p:spPr>
      </p:pic>
      <p:sp>
        <p:nvSpPr>
          <p:cNvPr id="139" name="Google Shape;139;p24"/>
          <p:cNvSpPr txBox="1"/>
          <p:nvPr/>
        </p:nvSpPr>
        <p:spPr>
          <a:xfrm>
            <a:off x="1120475" y="2607900"/>
            <a:ext cx="591000" cy="39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800"/>
              <a:t>Class 0</a:t>
            </a:r>
            <a:endParaRPr b="1" sz="800"/>
          </a:p>
        </p:txBody>
      </p:sp>
      <p:sp>
        <p:nvSpPr>
          <p:cNvPr id="140" name="Google Shape;140;p24"/>
          <p:cNvSpPr txBox="1"/>
          <p:nvPr/>
        </p:nvSpPr>
        <p:spPr>
          <a:xfrm>
            <a:off x="3340125" y="2881750"/>
            <a:ext cx="591000" cy="39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800"/>
              <a:t>Class 1</a:t>
            </a:r>
            <a:endParaRPr b="1" sz="800"/>
          </a:p>
        </p:txBody>
      </p:sp>
      <p:sp>
        <p:nvSpPr>
          <p:cNvPr id="141" name="Google Shape;141;p24"/>
          <p:cNvSpPr txBox="1"/>
          <p:nvPr>
            <p:ph idx="1" type="body"/>
          </p:nvPr>
        </p:nvSpPr>
        <p:spPr>
          <a:xfrm>
            <a:off x="489650" y="1299725"/>
            <a:ext cx="3626700" cy="442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latin typeface="Ubuntu"/>
                <a:ea typeface="Ubuntu"/>
                <a:cs typeface="Ubuntu"/>
                <a:sym typeface="Ubuntu"/>
              </a:rPr>
              <a:t>2D input space data</a:t>
            </a:r>
            <a:endParaRPr>
              <a:latin typeface="Ubuntu"/>
              <a:ea typeface="Ubuntu"/>
              <a:cs typeface="Ubuntu"/>
              <a:sym typeface="Ubuntu"/>
            </a:endParaRPr>
          </a:p>
        </p:txBody>
      </p:sp>
      <p:sp>
        <p:nvSpPr>
          <p:cNvPr id="142" name="Google Shape;142;p24"/>
          <p:cNvSpPr txBox="1"/>
          <p:nvPr/>
        </p:nvSpPr>
        <p:spPr>
          <a:xfrm>
            <a:off x="2201850" y="1988900"/>
            <a:ext cx="361500" cy="38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x</a:t>
            </a:r>
            <a:endParaRPr/>
          </a:p>
        </p:txBody>
      </p:sp>
      <p:sp>
        <p:nvSpPr>
          <p:cNvPr id="143" name="Google Shape;143;p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25"/>
          <p:cNvSpPr txBox="1"/>
          <p:nvPr>
            <p:ph type="title"/>
          </p:nvPr>
        </p:nvSpPr>
        <p:spPr>
          <a:xfrm>
            <a:off x="0"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The XOR problem</a:t>
            </a:r>
            <a:endParaRPr/>
          </a:p>
          <a:p>
            <a:pPr indent="0" lvl="0" marL="0" rtl="0" algn="l">
              <a:spcBef>
                <a:spcPts val="0"/>
              </a:spcBef>
              <a:spcAft>
                <a:spcPts val="0"/>
              </a:spcAft>
              <a:buNone/>
            </a:pPr>
            <a:r>
              <a:t/>
            </a:r>
            <a:endParaRPr/>
          </a:p>
        </p:txBody>
      </p:sp>
      <p:graphicFrame>
        <p:nvGraphicFramePr>
          <p:cNvPr id="149" name="Google Shape;149;p25"/>
          <p:cNvGraphicFramePr/>
          <p:nvPr/>
        </p:nvGraphicFramePr>
        <p:xfrm>
          <a:off x="387900" y="2379225"/>
          <a:ext cx="3000000" cy="3000000"/>
        </p:xfrm>
        <a:graphic>
          <a:graphicData uri="http://schemas.openxmlformats.org/drawingml/2006/table">
            <a:tbl>
              <a:tblPr>
                <a:noFill/>
                <a:tableStyleId>{C0FAF069-721F-4A46-A2FF-D5A83A58BB1D}</a:tableStyleId>
              </a:tblPr>
              <a:tblGrid>
                <a:gridCol w="1236750"/>
                <a:gridCol w="1236750"/>
                <a:gridCol w="1236750"/>
              </a:tblGrid>
              <a:tr h="381000">
                <a:tc>
                  <a:txBody>
                    <a:bodyPr/>
                    <a:lstStyle/>
                    <a:p>
                      <a:pPr indent="0" lvl="0" marL="0" rtl="0" algn="ctr">
                        <a:spcBef>
                          <a:spcPts val="0"/>
                        </a:spcBef>
                        <a:spcAft>
                          <a:spcPts val="0"/>
                        </a:spcAft>
                        <a:buNone/>
                      </a:pPr>
                      <a:r>
                        <a:rPr lang="en">
                          <a:latin typeface="Ubuntu"/>
                          <a:ea typeface="Ubuntu"/>
                          <a:cs typeface="Ubuntu"/>
                          <a:sym typeface="Ubuntu"/>
                        </a:rPr>
                        <a:t>Input 1</a:t>
                      </a:r>
                      <a:endParaRPr>
                        <a:latin typeface="Ubuntu"/>
                        <a:ea typeface="Ubuntu"/>
                        <a:cs typeface="Ubuntu"/>
                        <a:sym typeface="Ubuntu"/>
                      </a:endParaRPr>
                    </a:p>
                  </a:txBody>
                  <a:tcPr marT="91425" marB="91425" marR="91425" marL="91425"/>
                </a:tc>
                <a:tc>
                  <a:txBody>
                    <a:bodyPr/>
                    <a:lstStyle/>
                    <a:p>
                      <a:pPr indent="0" lvl="0" marL="0" rtl="0" algn="ctr">
                        <a:spcBef>
                          <a:spcPts val="0"/>
                        </a:spcBef>
                        <a:spcAft>
                          <a:spcPts val="0"/>
                        </a:spcAft>
                        <a:buNone/>
                      </a:pPr>
                      <a:r>
                        <a:rPr lang="en">
                          <a:latin typeface="Ubuntu"/>
                          <a:ea typeface="Ubuntu"/>
                          <a:cs typeface="Ubuntu"/>
                          <a:sym typeface="Ubuntu"/>
                        </a:rPr>
                        <a:t>Input 2</a:t>
                      </a:r>
                      <a:endParaRPr>
                        <a:latin typeface="Ubuntu"/>
                        <a:ea typeface="Ubuntu"/>
                        <a:cs typeface="Ubuntu"/>
                        <a:sym typeface="Ubuntu"/>
                      </a:endParaRPr>
                    </a:p>
                  </a:txBody>
                  <a:tcPr marT="91425" marB="91425" marR="91425" marL="91425"/>
                </a:tc>
                <a:tc>
                  <a:txBody>
                    <a:bodyPr/>
                    <a:lstStyle/>
                    <a:p>
                      <a:pPr indent="0" lvl="0" marL="0" rtl="0" algn="ctr">
                        <a:spcBef>
                          <a:spcPts val="0"/>
                        </a:spcBef>
                        <a:spcAft>
                          <a:spcPts val="0"/>
                        </a:spcAft>
                        <a:buNone/>
                      </a:pPr>
                      <a:r>
                        <a:rPr lang="en">
                          <a:latin typeface="Ubuntu"/>
                          <a:ea typeface="Ubuntu"/>
                          <a:cs typeface="Ubuntu"/>
                          <a:sym typeface="Ubuntu"/>
                        </a:rPr>
                        <a:t>Desired Output</a:t>
                      </a:r>
                      <a:endParaRPr>
                        <a:latin typeface="Ubuntu"/>
                        <a:ea typeface="Ubuntu"/>
                        <a:cs typeface="Ubuntu"/>
                        <a:sym typeface="Ubuntu"/>
                      </a:endParaRPr>
                    </a:p>
                  </a:txBody>
                  <a:tcPr marT="91425" marB="91425" marR="91425" marL="91425"/>
                </a:tc>
              </a:tr>
              <a:tr h="381000">
                <a:tc>
                  <a:txBody>
                    <a:bodyPr/>
                    <a:lstStyle/>
                    <a:p>
                      <a:pPr indent="0" lvl="0" marL="0" rtl="0" algn="ctr">
                        <a:spcBef>
                          <a:spcPts val="0"/>
                        </a:spcBef>
                        <a:spcAft>
                          <a:spcPts val="0"/>
                        </a:spcAft>
                        <a:buNone/>
                      </a:pPr>
                      <a:r>
                        <a:rPr lang="en">
                          <a:latin typeface="Ubuntu"/>
                          <a:ea typeface="Ubuntu"/>
                          <a:cs typeface="Ubuntu"/>
                          <a:sym typeface="Ubuntu"/>
                        </a:rPr>
                        <a:t>0</a:t>
                      </a:r>
                      <a:endParaRPr>
                        <a:latin typeface="Ubuntu"/>
                        <a:ea typeface="Ubuntu"/>
                        <a:cs typeface="Ubuntu"/>
                        <a:sym typeface="Ubuntu"/>
                      </a:endParaRPr>
                    </a:p>
                  </a:txBody>
                  <a:tcPr marT="91425" marB="91425" marR="91425" marL="91425"/>
                </a:tc>
                <a:tc>
                  <a:txBody>
                    <a:bodyPr/>
                    <a:lstStyle/>
                    <a:p>
                      <a:pPr indent="0" lvl="0" marL="0" rtl="0" algn="ctr">
                        <a:spcBef>
                          <a:spcPts val="0"/>
                        </a:spcBef>
                        <a:spcAft>
                          <a:spcPts val="0"/>
                        </a:spcAft>
                        <a:buNone/>
                      </a:pPr>
                      <a:r>
                        <a:rPr lang="en">
                          <a:latin typeface="Ubuntu"/>
                          <a:ea typeface="Ubuntu"/>
                          <a:cs typeface="Ubuntu"/>
                          <a:sym typeface="Ubuntu"/>
                        </a:rPr>
                        <a:t>0</a:t>
                      </a:r>
                      <a:endParaRPr>
                        <a:latin typeface="Ubuntu"/>
                        <a:ea typeface="Ubuntu"/>
                        <a:cs typeface="Ubuntu"/>
                        <a:sym typeface="Ubuntu"/>
                      </a:endParaRPr>
                    </a:p>
                  </a:txBody>
                  <a:tcPr marT="91425" marB="91425" marR="91425" marL="91425"/>
                </a:tc>
                <a:tc>
                  <a:txBody>
                    <a:bodyPr/>
                    <a:lstStyle/>
                    <a:p>
                      <a:pPr indent="0" lvl="0" marL="0" rtl="0" algn="ctr">
                        <a:spcBef>
                          <a:spcPts val="0"/>
                        </a:spcBef>
                        <a:spcAft>
                          <a:spcPts val="0"/>
                        </a:spcAft>
                        <a:buNone/>
                      </a:pPr>
                      <a:r>
                        <a:rPr lang="en">
                          <a:highlight>
                            <a:srgbClr val="E06666"/>
                          </a:highlight>
                          <a:latin typeface="Ubuntu"/>
                          <a:ea typeface="Ubuntu"/>
                          <a:cs typeface="Ubuntu"/>
                          <a:sym typeface="Ubuntu"/>
                        </a:rPr>
                        <a:t>0</a:t>
                      </a:r>
                      <a:endParaRPr>
                        <a:highlight>
                          <a:srgbClr val="E06666"/>
                        </a:highlight>
                        <a:latin typeface="Ubuntu"/>
                        <a:ea typeface="Ubuntu"/>
                        <a:cs typeface="Ubuntu"/>
                        <a:sym typeface="Ubuntu"/>
                      </a:endParaRPr>
                    </a:p>
                  </a:txBody>
                  <a:tcPr marT="91425" marB="91425" marR="91425" marL="91425"/>
                </a:tc>
              </a:tr>
              <a:tr h="396200">
                <a:tc>
                  <a:txBody>
                    <a:bodyPr/>
                    <a:lstStyle/>
                    <a:p>
                      <a:pPr indent="0" lvl="0" marL="0" rtl="0" algn="ctr">
                        <a:spcBef>
                          <a:spcPts val="0"/>
                        </a:spcBef>
                        <a:spcAft>
                          <a:spcPts val="0"/>
                        </a:spcAft>
                        <a:buNone/>
                      </a:pPr>
                      <a:r>
                        <a:rPr lang="en">
                          <a:latin typeface="Ubuntu"/>
                          <a:ea typeface="Ubuntu"/>
                          <a:cs typeface="Ubuntu"/>
                          <a:sym typeface="Ubuntu"/>
                        </a:rPr>
                        <a:t>0</a:t>
                      </a:r>
                      <a:endParaRPr>
                        <a:latin typeface="Ubuntu"/>
                        <a:ea typeface="Ubuntu"/>
                        <a:cs typeface="Ubuntu"/>
                        <a:sym typeface="Ubuntu"/>
                      </a:endParaRPr>
                    </a:p>
                  </a:txBody>
                  <a:tcPr marT="91425" marB="91425" marR="91425" marL="91425"/>
                </a:tc>
                <a:tc>
                  <a:txBody>
                    <a:bodyPr/>
                    <a:lstStyle/>
                    <a:p>
                      <a:pPr indent="0" lvl="0" marL="0" rtl="0" algn="ctr">
                        <a:spcBef>
                          <a:spcPts val="0"/>
                        </a:spcBef>
                        <a:spcAft>
                          <a:spcPts val="0"/>
                        </a:spcAft>
                        <a:buNone/>
                      </a:pPr>
                      <a:r>
                        <a:rPr lang="en">
                          <a:latin typeface="Ubuntu"/>
                          <a:ea typeface="Ubuntu"/>
                          <a:cs typeface="Ubuntu"/>
                          <a:sym typeface="Ubuntu"/>
                        </a:rPr>
                        <a:t>1</a:t>
                      </a:r>
                      <a:endParaRPr>
                        <a:latin typeface="Ubuntu"/>
                        <a:ea typeface="Ubuntu"/>
                        <a:cs typeface="Ubuntu"/>
                        <a:sym typeface="Ubuntu"/>
                      </a:endParaRPr>
                    </a:p>
                  </a:txBody>
                  <a:tcPr marT="91425" marB="91425" marR="91425" marL="91425"/>
                </a:tc>
                <a:tc>
                  <a:txBody>
                    <a:bodyPr/>
                    <a:lstStyle/>
                    <a:p>
                      <a:pPr indent="0" lvl="0" marL="0" rtl="0" algn="ctr">
                        <a:spcBef>
                          <a:spcPts val="0"/>
                        </a:spcBef>
                        <a:spcAft>
                          <a:spcPts val="0"/>
                        </a:spcAft>
                        <a:buNone/>
                      </a:pPr>
                      <a:r>
                        <a:rPr lang="en">
                          <a:highlight>
                            <a:srgbClr val="6FA8DC"/>
                          </a:highlight>
                          <a:latin typeface="Ubuntu"/>
                          <a:ea typeface="Ubuntu"/>
                          <a:cs typeface="Ubuntu"/>
                          <a:sym typeface="Ubuntu"/>
                        </a:rPr>
                        <a:t>1</a:t>
                      </a:r>
                      <a:endParaRPr>
                        <a:highlight>
                          <a:srgbClr val="6FA8DC"/>
                        </a:highlight>
                        <a:latin typeface="Ubuntu"/>
                        <a:ea typeface="Ubuntu"/>
                        <a:cs typeface="Ubuntu"/>
                        <a:sym typeface="Ubuntu"/>
                      </a:endParaRPr>
                    </a:p>
                  </a:txBody>
                  <a:tcPr marT="91425" marB="91425" marR="91425" marL="91425"/>
                </a:tc>
              </a:tr>
              <a:tr h="381000">
                <a:tc>
                  <a:txBody>
                    <a:bodyPr/>
                    <a:lstStyle/>
                    <a:p>
                      <a:pPr indent="0" lvl="0" marL="0" rtl="0" algn="ctr">
                        <a:spcBef>
                          <a:spcPts val="0"/>
                        </a:spcBef>
                        <a:spcAft>
                          <a:spcPts val="0"/>
                        </a:spcAft>
                        <a:buNone/>
                      </a:pPr>
                      <a:r>
                        <a:rPr lang="en">
                          <a:latin typeface="Ubuntu"/>
                          <a:ea typeface="Ubuntu"/>
                          <a:cs typeface="Ubuntu"/>
                          <a:sym typeface="Ubuntu"/>
                        </a:rPr>
                        <a:t>1</a:t>
                      </a:r>
                      <a:endParaRPr>
                        <a:latin typeface="Ubuntu"/>
                        <a:ea typeface="Ubuntu"/>
                        <a:cs typeface="Ubuntu"/>
                        <a:sym typeface="Ubuntu"/>
                      </a:endParaRPr>
                    </a:p>
                  </a:txBody>
                  <a:tcPr marT="91425" marB="91425" marR="91425" marL="91425"/>
                </a:tc>
                <a:tc>
                  <a:txBody>
                    <a:bodyPr/>
                    <a:lstStyle/>
                    <a:p>
                      <a:pPr indent="0" lvl="0" marL="0" rtl="0" algn="ctr">
                        <a:spcBef>
                          <a:spcPts val="0"/>
                        </a:spcBef>
                        <a:spcAft>
                          <a:spcPts val="0"/>
                        </a:spcAft>
                        <a:buNone/>
                      </a:pPr>
                      <a:r>
                        <a:rPr lang="en">
                          <a:latin typeface="Ubuntu"/>
                          <a:ea typeface="Ubuntu"/>
                          <a:cs typeface="Ubuntu"/>
                          <a:sym typeface="Ubuntu"/>
                        </a:rPr>
                        <a:t>0</a:t>
                      </a:r>
                      <a:endParaRPr>
                        <a:latin typeface="Ubuntu"/>
                        <a:ea typeface="Ubuntu"/>
                        <a:cs typeface="Ubuntu"/>
                        <a:sym typeface="Ubuntu"/>
                      </a:endParaRPr>
                    </a:p>
                  </a:txBody>
                  <a:tcPr marT="91425" marB="91425" marR="91425" marL="91425"/>
                </a:tc>
                <a:tc>
                  <a:txBody>
                    <a:bodyPr/>
                    <a:lstStyle/>
                    <a:p>
                      <a:pPr indent="0" lvl="0" marL="0" rtl="0" algn="ctr">
                        <a:spcBef>
                          <a:spcPts val="0"/>
                        </a:spcBef>
                        <a:spcAft>
                          <a:spcPts val="0"/>
                        </a:spcAft>
                        <a:buNone/>
                      </a:pPr>
                      <a:r>
                        <a:rPr lang="en">
                          <a:highlight>
                            <a:srgbClr val="6FA8DC"/>
                          </a:highlight>
                          <a:latin typeface="Ubuntu"/>
                          <a:ea typeface="Ubuntu"/>
                          <a:cs typeface="Ubuntu"/>
                          <a:sym typeface="Ubuntu"/>
                        </a:rPr>
                        <a:t>1</a:t>
                      </a:r>
                      <a:endParaRPr>
                        <a:highlight>
                          <a:srgbClr val="6FA8DC"/>
                        </a:highlight>
                        <a:latin typeface="Ubuntu"/>
                        <a:ea typeface="Ubuntu"/>
                        <a:cs typeface="Ubuntu"/>
                        <a:sym typeface="Ubuntu"/>
                      </a:endParaRPr>
                    </a:p>
                  </a:txBody>
                  <a:tcPr marT="91425" marB="91425" marR="91425" marL="91425"/>
                </a:tc>
              </a:tr>
              <a:tr h="381000">
                <a:tc>
                  <a:txBody>
                    <a:bodyPr/>
                    <a:lstStyle/>
                    <a:p>
                      <a:pPr indent="0" lvl="0" marL="0" rtl="0" algn="ctr">
                        <a:spcBef>
                          <a:spcPts val="0"/>
                        </a:spcBef>
                        <a:spcAft>
                          <a:spcPts val="0"/>
                        </a:spcAft>
                        <a:buNone/>
                      </a:pPr>
                      <a:r>
                        <a:rPr lang="en">
                          <a:latin typeface="Ubuntu"/>
                          <a:ea typeface="Ubuntu"/>
                          <a:cs typeface="Ubuntu"/>
                          <a:sym typeface="Ubuntu"/>
                        </a:rPr>
                        <a:t>1</a:t>
                      </a:r>
                      <a:endParaRPr>
                        <a:latin typeface="Ubuntu"/>
                        <a:ea typeface="Ubuntu"/>
                        <a:cs typeface="Ubuntu"/>
                        <a:sym typeface="Ubuntu"/>
                      </a:endParaRPr>
                    </a:p>
                  </a:txBody>
                  <a:tcPr marT="91425" marB="91425" marR="91425" marL="91425"/>
                </a:tc>
                <a:tc>
                  <a:txBody>
                    <a:bodyPr/>
                    <a:lstStyle/>
                    <a:p>
                      <a:pPr indent="0" lvl="0" marL="0" rtl="0" algn="ctr">
                        <a:spcBef>
                          <a:spcPts val="0"/>
                        </a:spcBef>
                        <a:spcAft>
                          <a:spcPts val="0"/>
                        </a:spcAft>
                        <a:buNone/>
                      </a:pPr>
                      <a:r>
                        <a:rPr lang="en">
                          <a:latin typeface="Ubuntu"/>
                          <a:ea typeface="Ubuntu"/>
                          <a:cs typeface="Ubuntu"/>
                          <a:sym typeface="Ubuntu"/>
                        </a:rPr>
                        <a:t>1</a:t>
                      </a:r>
                      <a:endParaRPr>
                        <a:latin typeface="Ubuntu"/>
                        <a:ea typeface="Ubuntu"/>
                        <a:cs typeface="Ubuntu"/>
                        <a:sym typeface="Ubuntu"/>
                      </a:endParaRPr>
                    </a:p>
                  </a:txBody>
                  <a:tcPr marT="91425" marB="91425" marR="91425" marL="91425"/>
                </a:tc>
                <a:tc>
                  <a:txBody>
                    <a:bodyPr/>
                    <a:lstStyle/>
                    <a:p>
                      <a:pPr indent="0" lvl="0" marL="0" rtl="0" algn="ctr">
                        <a:spcBef>
                          <a:spcPts val="0"/>
                        </a:spcBef>
                        <a:spcAft>
                          <a:spcPts val="0"/>
                        </a:spcAft>
                        <a:buNone/>
                      </a:pPr>
                      <a:r>
                        <a:rPr lang="en">
                          <a:highlight>
                            <a:srgbClr val="E06666"/>
                          </a:highlight>
                          <a:latin typeface="Ubuntu"/>
                          <a:ea typeface="Ubuntu"/>
                          <a:cs typeface="Ubuntu"/>
                          <a:sym typeface="Ubuntu"/>
                        </a:rPr>
                        <a:t>0</a:t>
                      </a:r>
                      <a:endParaRPr>
                        <a:highlight>
                          <a:srgbClr val="E06666"/>
                        </a:highlight>
                        <a:latin typeface="Ubuntu"/>
                        <a:ea typeface="Ubuntu"/>
                        <a:cs typeface="Ubuntu"/>
                        <a:sym typeface="Ubuntu"/>
                      </a:endParaRPr>
                    </a:p>
                  </a:txBody>
                  <a:tcPr marT="91425" marB="91425" marR="91425" marL="91425"/>
                </a:tc>
              </a:tr>
            </a:tbl>
          </a:graphicData>
        </a:graphic>
      </p:graphicFrame>
      <p:sp>
        <p:nvSpPr>
          <p:cNvPr id="150" name="Google Shape;150;p25"/>
          <p:cNvSpPr txBox="1"/>
          <p:nvPr/>
        </p:nvSpPr>
        <p:spPr>
          <a:xfrm>
            <a:off x="387825" y="1917125"/>
            <a:ext cx="3710400" cy="64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t>XOR logic table</a:t>
            </a:r>
            <a:endParaRPr b="1"/>
          </a:p>
        </p:txBody>
      </p:sp>
      <p:cxnSp>
        <p:nvCxnSpPr>
          <p:cNvPr id="151" name="Google Shape;151;p25"/>
          <p:cNvCxnSpPr/>
          <p:nvPr/>
        </p:nvCxnSpPr>
        <p:spPr>
          <a:xfrm>
            <a:off x="5210675" y="2871863"/>
            <a:ext cx="0" cy="1865400"/>
          </a:xfrm>
          <a:prstGeom prst="straightConnector1">
            <a:avLst/>
          </a:prstGeom>
          <a:noFill/>
          <a:ln cap="flat" cmpd="sng" w="9525">
            <a:solidFill>
              <a:schemeClr val="dk2"/>
            </a:solidFill>
            <a:prstDash val="solid"/>
            <a:round/>
            <a:headEnd len="med" w="med" type="stealth"/>
            <a:tailEnd len="med" w="med" type="none"/>
          </a:ln>
        </p:spPr>
      </p:cxnSp>
      <p:cxnSp>
        <p:nvCxnSpPr>
          <p:cNvPr id="152" name="Google Shape;152;p25"/>
          <p:cNvCxnSpPr/>
          <p:nvPr/>
        </p:nvCxnSpPr>
        <p:spPr>
          <a:xfrm>
            <a:off x="4970300" y="4487213"/>
            <a:ext cx="2471100" cy="0"/>
          </a:xfrm>
          <a:prstGeom prst="straightConnector1">
            <a:avLst/>
          </a:prstGeom>
          <a:noFill/>
          <a:ln cap="flat" cmpd="sng" w="9525">
            <a:solidFill>
              <a:schemeClr val="dk2"/>
            </a:solidFill>
            <a:prstDash val="solid"/>
            <a:round/>
            <a:headEnd len="med" w="med" type="none"/>
            <a:tailEnd len="med" w="med" type="stealth"/>
          </a:ln>
        </p:spPr>
      </p:cxnSp>
      <p:sp>
        <p:nvSpPr>
          <p:cNvPr id="153" name="Google Shape;153;p25"/>
          <p:cNvSpPr/>
          <p:nvPr/>
        </p:nvSpPr>
        <p:spPr>
          <a:xfrm>
            <a:off x="5133725" y="3406388"/>
            <a:ext cx="153900" cy="1347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25"/>
          <p:cNvSpPr/>
          <p:nvPr/>
        </p:nvSpPr>
        <p:spPr>
          <a:xfrm>
            <a:off x="6218800" y="4419863"/>
            <a:ext cx="153900" cy="1347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25"/>
          <p:cNvSpPr/>
          <p:nvPr/>
        </p:nvSpPr>
        <p:spPr>
          <a:xfrm>
            <a:off x="6218800" y="3406388"/>
            <a:ext cx="153900" cy="1347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25"/>
          <p:cNvSpPr/>
          <p:nvPr/>
        </p:nvSpPr>
        <p:spPr>
          <a:xfrm>
            <a:off x="5133725" y="4419863"/>
            <a:ext cx="153900" cy="1347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25"/>
          <p:cNvSpPr txBox="1"/>
          <p:nvPr/>
        </p:nvSpPr>
        <p:spPr>
          <a:xfrm>
            <a:off x="4857875" y="3300638"/>
            <a:ext cx="705600" cy="34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t>1</a:t>
            </a:r>
            <a:endParaRPr sz="1000"/>
          </a:p>
        </p:txBody>
      </p:sp>
      <p:sp>
        <p:nvSpPr>
          <p:cNvPr id="158" name="Google Shape;158;p25"/>
          <p:cNvSpPr txBox="1"/>
          <p:nvPr/>
        </p:nvSpPr>
        <p:spPr>
          <a:xfrm>
            <a:off x="4857875" y="4256438"/>
            <a:ext cx="705600" cy="34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t>0</a:t>
            </a:r>
            <a:endParaRPr sz="1000"/>
          </a:p>
        </p:txBody>
      </p:sp>
      <p:sp>
        <p:nvSpPr>
          <p:cNvPr id="159" name="Google Shape;159;p25"/>
          <p:cNvSpPr txBox="1"/>
          <p:nvPr/>
        </p:nvSpPr>
        <p:spPr>
          <a:xfrm>
            <a:off x="5133725" y="4487213"/>
            <a:ext cx="705600" cy="34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t>0</a:t>
            </a:r>
            <a:endParaRPr sz="1000"/>
          </a:p>
        </p:txBody>
      </p:sp>
      <p:sp>
        <p:nvSpPr>
          <p:cNvPr id="160" name="Google Shape;160;p25"/>
          <p:cNvSpPr txBox="1"/>
          <p:nvPr/>
        </p:nvSpPr>
        <p:spPr>
          <a:xfrm>
            <a:off x="6218800" y="4554563"/>
            <a:ext cx="328500" cy="34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t>1</a:t>
            </a:r>
            <a:endParaRPr sz="1000"/>
          </a:p>
        </p:txBody>
      </p:sp>
      <p:sp>
        <p:nvSpPr>
          <p:cNvPr id="161" name="Google Shape;161;p25"/>
          <p:cNvSpPr txBox="1"/>
          <p:nvPr/>
        </p:nvSpPr>
        <p:spPr>
          <a:xfrm>
            <a:off x="7318800" y="4501475"/>
            <a:ext cx="783900" cy="346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rPr>
              <a:t>Input 1</a:t>
            </a:r>
            <a:endParaRPr/>
          </a:p>
        </p:txBody>
      </p:sp>
      <p:sp>
        <p:nvSpPr>
          <p:cNvPr id="162" name="Google Shape;162;p25"/>
          <p:cNvSpPr txBox="1"/>
          <p:nvPr/>
        </p:nvSpPr>
        <p:spPr>
          <a:xfrm>
            <a:off x="4426325" y="2723925"/>
            <a:ext cx="861300" cy="646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rPr>
              <a:t>Input 2</a:t>
            </a:r>
            <a:endParaRPr/>
          </a:p>
        </p:txBody>
      </p:sp>
      <p:sp>
        <p:nvSpPr>
          <p:cNvPr id="163" name="Google Shape;163;p25"/>
          <p:cNvSpPr txBox="1"/>
          <p:nvPr/>
        </p:nvSpPr>
        <p:spPr>
          <a:xfrm>
            <a:off x="5518350" y="3710250"/>
            <a:ext cx="432600" cy="64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a:t>
            </a:r>
            <a:endParaRPr/>
          </a:p>
        </p:txBody>
      </p:sp>
      <p:sp>
        <p:nvSpPr>
          <p:cNvPr id="164" name="Google Shape;164;p2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65" name="Google Shape;165;p25"/>
          <p:cNvSpPr txBox="1"/>
          <p:nvPr/>
        </p:nvSpPr>
        <p:spPr>
          <a:xfrm>
            <a:off x="369875" y="902825"/>
            <a:ext cx="8520600" cy="1014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2"/>
                </a:solidFill>
                <a:latin typeface="Ubuntu"/>
                <a:ea typeface="Ubuntu"/>
                <a:cs typeface="Ubuntu"/>
                <a:sym typeface="Ubuntu"/>
              </a:rPr>
              <a:t>Limitation: Data might be </a:t>
            </a:r>
            <a:r>
              <a:rPr b="1" lang="en" sz="1800">
                <a:solidFill>
                  <a:schemeClr val="dk2"/>
                </a:solidFill>
                <a:latin typeface="Ubuntu"/>
                <a:ea typeface="Ubuntu"/>
                <a:cs typeface="Ubuntu"/>
                <a:sym typeface="Ubuntu"/>
              </a:rPr>
              <a:t>non linearly separable</a:t>
            </a:r>
            <a:r>
              <a:rPr lang="en" sz="1800">
                <a:solidFill>
                  <a:schemeClr val="dk2"/>
                </a:solidFill>
                <a:latin typeface="Ubuntu"/>
                <a:ea typeface="Ubuntu"/>
                <a:cs typeface="Ubuntu"/>
                <a:sym typeface="Ubuntu"/>
              </a:rPr>
              <a:t> </a:t>
            </a:r>
            <a:endParaRPr sz="1800">
              <a:solidFill>
                <a:schemeClr val="dk2"/>
              </a:solidFill>
              <a:latin typeface="Ubuntu"/>
              <a:ea typeface="Ubuntu"/>
              <a:cs typeface="Ubuntu"/>
              <a:sym typeface="Ubuntu"/>
            </a:endParaRPr>
          </a:p>
          <a:p>
            <a:pPr indent="0" lvl="0" marL="0" rtl="0" algn="l">
              <a:spcBef>
                <a:spcPts val="1000"/>
              </a:spcBef>
              <a:spcAft>
                <a:spcPts val="0"/>
              </a:spcAft>
              <a:buNone/>
            </a:pPr>
            <a:r>
              <a:rPr lang="en" sz="1800">
                <a:solidFill>
                  <a:schemeClr val="dk2"/>
                </a:solidFill>
                <a:latin typeface="Ubuntu"/>
                <a:ea typeface="Ubuntu"/>
                <a:cs typeface="Ubuntu"/>
                <a:sym typeface="Ubuntu"/>
              </a:rPr>
              <a:t>→ One single neuron is not enough</a:t>
            </a:r>
            <a:endParaRPr sz="1800">
              <a:solidFill>
                <a:schemeClr val="dk2"/>
              </a:solidFill>
              <a:latin typeface="Ubuntu"/>
              <a:ea typeface="Ubuntu"/>
              <a:cs typeface="Ubuntu"/>
              <a:sym typeface="Ubuntu"/>
            </a:endParaRPr>
          </a:p>
          <a:p>
            <a:pPr indent="0" lvl="0" marL="0" rtl="0" algn="l">
              <a:spcBef>
                <a:spcPts val="1000"/>
              </a:spcBef>
              <a:spcAft>
                <a:spcPts val="1000"/>
              </a:spcAft>
              <a:buNone/>
            </a:pPr>
            <a:r>
              <a:t/>
            </a:r>
            <a:endParaRPr sz="1800">
              <a:solidFill>
                <a:schemeClr val="dk2"/>
              </a:solidFill>
              <a:latin typeface="Ubuntu"/>
              <a:ea typeface="Ubuntu"/>
              <a:cs typeface="Ubuntu"/>
              <a:sym typeface="Ubuntu"/>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cxnSp>
        <p:nvCxnSpPr>
          <p:cNvPr id="170" name="Google Shape;170;p26"/>
          <p:cNvCxnSpPr/>
          <p:nvPr/>
        </p:nvCxnSpPr>
        <p:spPr>
          <a:xfrm>
            <a:off x="5134475" y="2567063"/>
            <a:ext cx="0" cy="1865400"/>
          </a:xfrm>
          <a:prstGeom prst="straightConnector1">
            <a:avLst/>
          </a:prstGeom>
          <a:noFill/>
          <a:ln cap="flat" cmpd="sng" w="9525">
            <a:solidFill>
              <a:schemeClr val="dk2"/>
            </a:solidFill>
            <a:prstDash val="solid"/>
            <a:round/>
            <a:headEnd len="med" w="med" type="stealth"/>
            <a:tailEnd len="med" w="med" type="none"/>
          </a:ln>
        </p:spPr>
      </p:cxnSp>
      <p:cxnSp>
        <p:nvCxnSpPr>
          <p:cNvPr id="171" name="Google Shape;171;p26"/>
          <p:cNvCxnSpPr/>
          <p:nvPr/>
        </p:nvCxnSpPr>
        <p:spPr>
          <a:xfrm>
            <a:off x="4894100" y="4182413"/>
            <a:ext cx="2471100" cy="0"/>
          </a:xfrm>
          <a:prstGeom prst="straightConnector1">
            <a:avLst/>
          </a:prstGeom>
          <a:noFill/>
          <a:ln cap="flat" cmpd="sng" w="9525">
            <a:solidFill>
              <a:schemeClr val="dk2"/>
            </a:solidFill>
            <a:prstDash val="solid"/>
            <a:round/>
            <a:headEnd len="med" w="med" type="none"/>
            <a:tailEnd len="med" w="med" type="stealth"/>
          </a:ln>
        </p:spPr>
      </p:cxnSp>
      <p:sp>
        <p:nvSpPr>
          <p:cNvPr id="172" name="Google Shape;172;p26"/>
          <p:cNvSpPr/>
          <p:nvPr/>
        </p:nvSpPr>
        <p:spPr>
          <a:xfrm>
            <a:off x="5057525" y="3101588"/>
            <a:ext cx="153900" cy="1347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26"/>
          <p:cNvSpPr/>
          <p:nvPr/>
        </p:nvSpPr>
        <p:spPr>
          <a:xfrm>
            <a:off x="6142600" y="4115063"/>
            <a:ext cx="153900" cy="1347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26"/>
          <p:cNvSpPr/>
          <p:nvPr/>
        </p:nvSpPr>
        <p:spPr>
          <a:xfrm>
            <a:off x="6142600" y="3101588"/>
            <a:ext cx="153900" cy="1347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26"/>
          <p:cNvSpPr/>
          <p:nvPr/>
        </p:nvSpPr>
        <p:spPr>
          <a:xfrm>
            <a:off x="5057525" y="4115063"/>
            <a:ext cx="153900" cy="1347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26"/>
          <p:cNvSpPr txBox="1"/>
          <p:nvPr/>
        </p:nvSpPr>
        <p:spPr>
          <a:xfrm>
            <a:off x="4781675" y="2995838"/>
            <a:ext cx="705600" cy="34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t>1</a:t>
            </a:r>
            <a:endParaRPr sz="1000"/>
          </a:p>
        </p:txBody>
      </p:sp>
      <p:sp>
        <p:nvSpPr>
          <p:cNvPr id="177" name="Google Shape;177;p26"/>
          <p:cNvSpPr txBox="1"/>
          <p:nvPr/>
        </p:nvSpPr>
        <p:spPr>
          <a:xfrm>
            <a:off x="4781675" y="3951638"/>
            <a:ext cx="705600" cy="34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t>0</a:t>
            </a:r>
            <a:endParaRPr sz="1000"/>
          </a:p>
        </p:txBody>
      </p:sp>
      <p:sp>
        <p:nvSpPr>
          <p:cNvPr id="178" name="Google Shape;178;p26"/>
          <p:cNvSpPr txBox="1"/>
          <p:nvPr/>
        </p:nvSpPr>
        <p:spPr>
          <a:xfrm>
            <a:off x="5057525" y="4182413"/>
            <a:ext cx="705600" cy="34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t>0</a:t>
            </a:r>
            <a:endParaRPr sz="1000"/>
          </a:p>
        </p:txBody>
      </p:sp>
      <p:sp>
        <p:nvSpPr>
          <p:cNvPr id="179" name="Google Shape;179;p26"/>
          <p:cNvSpPr txBox="1"/>
          <p:nvPr/>
        </p:nvSpPr>
        <p:spPr>
          <a:xfrm>
            <a:off x="6142600" y="4249763"/>
            <a:ext cx="328500" cy="34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t>1</a:t>
            </a:r>
            <a:endParaRPr sz="1000"/>
          </a:p>
        </p:txBody>
      </p:sp>
      <p:sp>
        <p:nvSpPr>
          <p:cNvPr id="180" name="Google Shape;180;p26"/>
          <p:cNvSpPr txBox="1"/>
          <p:nvPr/>
        </p:nvSpPr>
        <p:spPr>
          <a:xfrm>
            <a:off x="6633000" y="3739463"/>
            <a:ext cx="1722600" cy="1366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rPr>
              <a:t>Input 1</a:t>
            </a:r>
            <a:endParaRPr/>
          </a:p>
        </p:txBody>
      </p:sp>
      <p:sp>
        <p:nvSpPr>
          <p:cNvPr id="181" name="Google Shape;181;p26"/>
          <p:cNvSpPr txBox="1"/>
          <p:nvPr/>
        </p:nvSpPr>
        <p:spPr>
          <a:xfrm>
            <a:off x="4350125" y="2419125"/>
            <a:ext cx="861300" cy="646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rPr>
              <a:t>Input 2</a:t>
            </a:r>
            <a:endParaRPr/>
          </a:p>
        </p:txBody>
      </p:sp>
      <p:sp>
        <p:nvSpPr>
          <p:cNvPr id="182" name="Google Shape;182;p26"/>
          <p:cNvSpPr txBox="1"/>
          <p:nvPr/>
        </p:nvSpPr>
        <p:spPr>
          <a:xfrm>
            <a:off x="5442150" y="3405450"/>
            <a:ext cx="432600" cy="64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a:t>
            </a:r>
            <a:endParaRPr/>
          </a:p>
        </p:txBody>
      </p:sp>
      <p:sp>
        <p:nvSpPr>
          <p:cNvPr id="183" name="Google Shape;183;p2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84" name="Google Shape;184;p26"/>
          <p:cNvPicPr preferRelativeResize="0"/>
          <p:nvPr/>
        </p:nvPicPr>
        <p:blipFill>
          <a:blip r:embed="rId3">
            <a:alphaModFix/>
          </a:blip>
          <a:stretch>
            <a:fillRect/>
          </a:stretch>
        </p:blipFill>
        <p:spPr>
          <a:xfrm>
            <a:off x="384025" y="1763289"/>
            <a:ext cx="3677775" cy="2811325"/>
          </a:xfrm>
          <a:prstGeom prst="rect">
            <a:avLst/>
          </a:prstGeom>
          <a:noFill/>
          <a:ln>
            <a:noFill/>
          </a:ln>
        </p:spPr>
      </p:pic>
      <p:sp>
        <p:nvSpPr>
          <p:cNvPr id="185" name="Google Shape;185;p26"/>
          <p:cNvSpPr txBox="1"/>
          <p:nvPr>
            <p:ph type="title"/>
          </p:nvPr>
        </p:nvSpPr>
        <p:spPr>
          <a:xfrm>
            <a:off x="0"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The XOR problem</a:t>
            </a:r>
            <a:endParaRPr/>
          </a:p>
          <a:p>
            <a:pPr indent="0" lvl="0" marL="0" rtl="0" algn="l">
              <a:spcBef>
                <a:spcPts val="0"/>
              </a:spcBef>
              <a:spcAft>
                <a:spcPts val="0"/>
              </a:spcAft>
              <a:buNone/>
            </a:pPr>
            <a:r>
              <a:t/>
            </a:r>
            <a:endParaRPr/>
          </a:p>
        </p:txBody>
      </p:sp>
      <p:sp>
        <p:nvSpPr>
          <p:cNvPr id="186" name="Google Shape;186;p26"/>
          <p:cNvSpPr txBox="1"/>
          <p:nvPr/>
        </p:nvSpPr>
        <p:spPr>
          <a:xfrm>
            <a:off x="369875" y="902825"/>
            <a:ext cx="8520600" cy="1014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latin typeface="Ubuntu"/>
                <a:ea typeface="Ubuntu"/>
                <a:cs typeface="Ubuntu"/>
                <a:sym typeface="Ubuntu"/>
              </a:rPr>
              <a:t>Limitation: Data might be </a:t>
            </a:r>
            <a:r>
              <a:rPr b="1" lang="en" sz="1800">
                <a:latin typeface="Ubuntu"/>
                <a:ea typeface="Ubuntu"/>
                <a:cs typeface="Ubuntu"/>
                <a:sym typeface="Ubuntu"/>
              </a:rPr>
              <a:t>non linearly separable</a:t>
            </a:r>
            <a:r>
              <a:rPr lang="en" sz="1800">
                <a:latin typeface="Ubuntu"/>
                <a:ea typeface="Ubuntu"/>
                <a:cs typeface="Ubuntu"/>
                <a:sym typeface="Ubuntu"/>
              </a:rPr>
              <a:t> </a:t>
            </a:r>
            <a:endParaRPr sz="1800">
              <a:latin typeface="Ubuntu"/>
              <a:ea typeface="Ubuntu"/>
              <a:cs typeface="Ubuntu"/>
              <a:sym typeface="Ubuntu"/>
            </a:endParaRPr>
          </a:p>
          <a:p>
            <a:pPr indent="0" lvl="0" marL="0" rtl="0" algn="l">
              <a:spcBef>
                <a:spcPts val="1000"/>
              </a:spcBef>
              <a:spcAft>
                <a:spcPts val="0"/>
              </a:spcAft>
              <a:buNone/>
            </a:pPr>
            <a:r>
              <a:rPr lang="en" sz="1800">
                <a:latin typeface="Ubuntu"/>
                <a:ea typeface="Ubuntu"/>
                <a:cs typeface="Ubuntu"/>
                <a:sym typeface="Ubuntu"/>
              </a:rPr>
              <a:t>→ One single neuron is not enough</a:t>
            </a:r>
            <a:endParaRPr sz="1800">
              <a:latin typeface="Ubuntu"/>
              <a:ea typeface="Ubuntu"/>
              <a:cs typeface="Ubuntu"/>
              <a:sym typeface="Ubuntu"/>
            </a:endParaRPr>
          </a:p>
          <a:p>
            <a:pPr indent="0" lvl="0" marL="0" rtl="0" algn="l">
              <a:spcBef>
                <a:spcPts val="1000"/>
              </a:spcBef>
              <a:spcAft>
                <a:spcPts val="1000"/>
              </a:spcAft>
              <a:buNone/>
            </a:pPr>
            <a:r>
              <a:t/>
            </a:r>
            <a:endParaRPr sz="1800">
              <a:latin typeface="Ubuntu"/>
              <a:ea typeface="Ubuntu"/>
              <a:cs typeface="Ubuntu"/>
              <a:sym typeface="Ubuntu"/>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2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92" name="Google Shape;192;p27">
            <a:hlinkClick r:id="rId3"/>
          </p:cNvPr>
          <p:cNvPicPr preferRelativeResize="0"/>
          <p:nvPr/>
        </p:nvPicPr>
        <p:blipFill>
          <a:blip r:embed="rId4">
            <a:alphaModFix/>
          </a:blip>
          <a:stretch>
            <a:fillRect/>
          </a:stretch>
        </p:blipFill>
        <p:spPr>
          <a:xfrm>
            <a:off x="305638" y="697988"/>
            <a:ext cx="4572000" cy="3858156"/>
          </a:xfrm>
          <a:prstGeom prst="rect">
            <a:avLst/>
          </a:prstGeom>
          <a:noFill/>
          <a:ln>
            <a:noFill/>
          </a:ln>
        </p:spPr>
      </p:pic>
      <p:sp>
        <p:nvSpPr>
          <p:cNvPr id="193" name="Google Shape;193;p27"/>
          <p:cNvSpPr txBox="1"/>
          <p:nvPr/>
        </p:nvSpPr>
        <p:spPr>
          <a:xfrm>
            <a:off x="-39325" y="4772650"/>
            <a:ext cx="8405400" cy="33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Ubuntu"/>
                <a:ea typeface="Ubuntu"/>
                <a:cs typeface="Ubuntu"/>
                <a:sym typeface="Ubuntu"/>
              </a:rPr>
              <a:t>Minsky, Marvin, and Seymour A. Papert. </a:t>
            </a:r>
            <a:r>
              <a:rPr lang="en" sz="1200" u="sng">
                <a:solidFill>
                  <a:srgbClr val="0097A7"/>
                </a:solidFill>
                <a:latin typeface="Ubuntu"/>
                <a:ea typeface="Ubuntu"/>
                <a:cs typeface="Ubuntu"/>
                <a:sym typeface="Ubuntu"/>
                <a:hlinkClick r:id="rId5">
                  <a:extLst>
                    <a:ext uri="{A12FA001-AC4F-418D-AE19-62706E023703}">
                      <ahyp:hlinkClr val="tx"/>
                    </a:ext>
                  </a:extLst>
                </a:hlinkClick>
              </a:rPr>
              <a:t>Perceptrons: An introduction to computational geometry</a:t>
            </a:r>
            <a:r>
              <a:rPr lang="en" sz="1200">
                <a:latin typeface="Ubuntu"/>
                <a:ea typeface="Ubuntu"/>
                <a:cs typeface="Ubuntu"/>
                <a:sym typeface="Ubuntu"/>
              </a:rPr>
              <a:t>. 1969</a:t>
            </a:r>
            <a:endParaRPr sz="1200">
              <a:latin typeface="Ubuntu"/>
              <a:ea typeface="Ubuntu"/>
              <a:cs typeface="Ubuntu"/>
              <a:sym typeface="Ubuntu"/>
            </a:endParaRPr>
          </a:p>
        </p:txBody>
      </p:sp>
      <p:pic>
        <p:nvPicPr>
          <p:cNvPr id="194" name="Google Shape;194;p27"/>
          <p:cNvPicPr preferRelativeResize="0"/>
          <p:nvPr/>
        </p:nvPicPr>
        <p:blipFill>
          <a:blip r:embed="rId6">
            <a:alphaModFix/>
          </a:blip>
          <a:stretch>
            <a:fillRect/>
          </a:stretch>
        </p:blipFill>
        <p:spPr>
          <a:xfrm>
            <a:off x="5151747" y="60825"/>
            <a:ext cx="3523076" cy="4635626"/>
          </a:xfrm>
          <a:prstGeom prst="rect">
            <a:avLst/>
          </a:prstGeom>
          <a:noFill/>
          <a:ln cap="flat" cmpd="sng" w="9525">
            <a:solidFill>
              <a:srgbClr val="000000"/>
            </a:solidFill>
            <a:prstDash val="solid"/>
            <a:round/>
            <a:headEnd len="sm" w="sm" type="none"/>
            <a:tailEnd len="sm" w="sm" type="none"/>
          </a:ln>
        </p:spPr>
      </p:pic>
      <p:pic>
        <p:nvPicPr>
          <p:cNvPr id="195" name="Google Shape;195;p27" title="MarvinMinskyXOR.mp4">
            <a:hlinkClick r:id="rId7"/>
          </p:cNvPr>
          <p:cNvPicPr preferRelativeResize="0"/>
          <p:nvPr/>
        </p:nvPicPr>
        <p:blipFill>
          <a:blip r:embed="rId8">
            <a:alphaModFix/>
          </a:blip>
          <a:stretch>
            <a:fillRect/>
          </a:stretch>
        </p:blipFill>
        <p:spPr>
          <a:xfrm>
            <a:off x="5203338" y="1365913"/>
            <a:ext cx="3419900" cy="25649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28"/>
          <p:cNvSpPr txBox="1"/>
          <p:nvPr>
            <p:ph type="title"/>
          </p:nvPr>
        </p:nvSpPr>
        <p:spPr>
          <a:xfrm>
            <a:off x="6900" y="-121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Non-linear decision boundaries</a:t>
            </a:r>
            <a:endParaRPr/>
          </a:p>
        </p:txBody>
      </p:sp>
      <p:sp>
        <p:nvSpPr>
          <p:cNvPr id="201" name="Google Shape;201;p28"/>
          <p:cNvSpPr txBox="1"/>
          <p:nvPr>
            <p:ph idx="1" type="body"/>
          </p:nvPr>
        </p:nvSpPr>
        <p:spPr>
          <a:xfrm>
            <a:off x="311700" y="1152475"/>
            <a:ext cx="46674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Ubuntu"/>
                <a:ea typeface="Ubuntu"/>
                <a:cs typeface="Ubuntu"/>
                <a:sym typeface="Ubuntu"/>
              </a:rPr>
              <a:t>Linear models can only produce linear decision boundaries</a:t>
            </a:r>
            <a:endParaRPr>
              <a:latin typeface="Ubuntu"/>
              <a:ea typeface="Ubuntu"/>
              <a:cs typeface="Ubuntu"/>
              <a:sym typeface="Ubuntu"/>
            </a:endParaRPr>
          </a:p>
          <a:p>
            <a:pPr indent="0" lvl="0" marL="0" rtl="0" algn="l">
              <a:spcBef>
                <a:spcPts val="1600"/>
              </a:spcBef>
              <a:spcAft>
                <a:spcPts val="0"/>
              </a:spcAft>
              <a:buNone/>
            </a:pPr>
            <a:r>
              <a:rPr lang="en">
                <a:latin typeface="Ubuntu"/>
                <a:ea typeface="Ubuntu"/>
                <a:cs typeface="Ubuntu"/>
                <a:sym typeface="Ubuntu"/>
              </a:rPr>
              <a:t>Real world data often needs a non-linear decision boundary</a:t>
            </a:r>
            <a:endParaRPr>
              <a:latin typeface="Ubuntu"/>
              <a:ea typeface="Ubuntu"/>
              <a:cs typeface="Ubuntu"/>
              <a:sym typeface="Ubuntu"/>
            </a:endParaRPr>
          </a:p>
          <a:p>
            <a:pPr indent="-342900" lvl="0" marL="457200" rtl="0" algn="l">
              <a:spcBef>
                <a:spcPts val="1600"/>
              </a:spcBef>
              <a:spcAft>
                <a:spcPts val="0"/>
              </a:spcAft>
              <a:buSzPts val="1800"/>
              <a:buFont typeface="Ubuntu"/>
              <a:buChar char="●"/>
            </a:pPr>
            <a:r>
              <a:rPr lang="en">
                <a:latin typeface="Ubuntu"/>
                <a:ea typeface="Ubuntu"/>
                <a:cs typeface="Ubuntu"/>
                <a:sym typeface="Ubuntu"/>
              </a:rPr>
              <a:t>Images</a:t>
            </a:r>
            <a:endParaRPr>
              <a:latin typeface="Ubuntu"/>
              <a:ea typeface="Ubuntu"/>
              <a:cs typeface="Ubuntu"/>
              <a:sym typeface="Ubuntu"/>
            </a:endParaRPr>
          </a:p>
          <a:p>
            <a:pPr indent="-342900" lvl="0" marL="457200" rtl="0" algn="l">
              <a:spcBef>
                <a:spcPts val="0"/>
              </a:spcBef>
              <a:spcAft>
                <a:spcPts val="0"/>
              </a:spcAft>
              <a:buSzPts val="1800"/>
              <a:buFont typeface="Ubuntu"/>
              <a:buChar char="●"/>
            </a:pPr>
            <a:r>
              <a:rPr lang="en">
                <a:latin typeface="Ubuntu"/>
                <a:ea typeface="Ubuntu"/>
                <a:cs typeface="Ubuntu"/>
                <a:sym typeface="Ubuntu"/>
              </a:rPr>
              <a:t>Audio</a:t>
            </a:r>
            <a:endParaRPr>
              <a:latin typeface="Ubuntu"/>
              <a:ea typeface="Ubuntu"/>
              <a:cs typeface="Ubuntu"/>
              <a:sym typeface="Ubuntu"/>
            </a:endParaRPr>
          </a:p>
          <a:p>
            <a:pPr indent="-342900" lvl="0" marL="457200" rtl="0" algn="l">
              <a:spcBef>
                <a:spcPts val="0"/>
              </a:spcBef>
              <a:spcAft>
                <a:spcPts val="0"/>
              </a:spcAft>
              <a:buSzPts val="1800"/>
              <a:buFont typeface="Ubuntu"/>
              <a:buChar char="●"/>
            </a:pPr>
            <a:r>
              <a:rPr lang="en">
                <a:latin typeface="Ubuntu"/>
                <a:ea typeface="Ubuntu"/>
                <a:cs typeface="Ubuntu"/>
                <a:sym typeface="Ubuntu"/>
              </a:rPr>
              <a:t>Text</a:t>
            </a:r>
            <a:endParaRPr>
              <a:latin typeface="Ubuntu"/>
              <a:ea typeface="Ubuntu"/>
              <a:cs typeface="Ubuntu"/>
              <a:sym typeface="Ubuntu"/>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
        <p:nvSpPr>
          <p:cNvPr id="202" name="Google Shape;202;p2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03" name="Google Shape;203;p28"/>
          <p:cNvPicPr preferRelativeResize="0"/>
          <p:nvPr/>
        </p:nvPicPr>
        <p:blipFill>
          <a:blip r:embed="rId3">
            <a:alphaModFix/>
          </a:blip>
          <a:stretch>
            <a:fillRect/>
          </a:stretch>
        </p:blipFill>
        <p:spPr>
          <a:xfrm>
            <a:off x="5324275" y="1061950"/>
            <a:ext cx="3590574" cy="2692924"/>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